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3.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5.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6.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7.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10.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11.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12.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13.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14.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15.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notesSlides/notesSlide16.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notesSlides/notesSlide17.xml" ContentType="application/vnd.openxmlformats-officedocument.presentationml.notesSlide+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notesSlides/notesSlide18.xml" ContentType="application/vnd.openxmlformats-officedocument.presentationml.notesSlide+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48" r:id="rId2"/>
  </p:sldMasterIdLst>
  <p:notesMasterIdLst>
    <p:notesMasterId r:id="rId23"/>
  </p:notesMasterIdLst>
  <p:sldIdLst>
    <p:sldId id="257" r:id="rId3"/>
    <p:sldId id="290" r:id="rId4"/>
    <p:sldId id="304" r:id="rId5"/>
    <p:sldId id="305" r:id="rId6"/>
    <p:sldId id="306" r:id="rId7"/>
    <p:sldId id="307" r:id="rId8"/>
    <p:sldId id="308" r:id="rId9"/>
    <p:sldId id="309" r:id="rId10"/>
    <p:sldId id="310" r:id="rId11"/>
    <p:sldId id="295" r:id="rId12"/>
    <p:sldId id="301" r:id="rId13"/>
    <p:sldId id="311" r:id="rId14"/>
    <p:sldId id="312" r:id="rId15"/>
    <p:sldId id="315" r:id="rId16"/>
    <p:sldId id="314" r:id="rId17"/>
    <p:sldId id="313" r:id="rId18"/>
    <p:sldId id="316" r:id="rId19"/>
    <p:sldId id="317" r:id="rId20"/>
    <p:sldId id="318" r:id="rId21"/>
    <p:sldId id="30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F0D"/>
    <a:srgbClr val="325434"/>
    <a:srgbClr val="6E896A"/>
    <a:srgbClr val="E0BB76"/>
    <a:srgbClr val="EE892F"/>
    <a:srgbClr val="E7602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8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02AE6C-BACA-480E-A6F8-C3958045DE54}" type="doc">
      <dgm:prSet loTypeId="urn:microsoft.com/office/officeart/2005/8/layout/process1" loCatId="process" qsTypeId="urn:microsoft.com/office/officeart/2005/8/quickstyle/simple1" qsCatId="simple" csTypeId="urn:microsoft.com/office/officeart/2005/8/colors/accent1_2" csCatId="accent1" phldr="1"/>
      <dgm:spPr/>
    </dgm:pt>
    <dgm:pt modelId="{3052AAF3-5678-41D8-B6C6-C2E70C7C1221}">
      <dgm:prSet phldrT="[Text]" custT="1"/>
      <dgm:spPr/>
      <dgm:t>
        <a:bodyPr/>
        <a:lstStyle/>
        <a:p>
          <a:r>
            <a:rPr lang="vi-VN" sz="1800"/>
            <a:t>Raw corpus</a:t>
          </a:r>
          <a:endParaRPr lang="en-US" sz="1800"/>
        </a:p>
      </dgm:t>
    </dgm:pt>
    <dgm:pt modelId="{FE081397-A3FC-4D91-A141-85936C890842}" type="parTrans" cxnId="{5D725E2E-B176-4A18-AE67-0EFD17D1A760}">
      <dgm:prSet/>
      <dgm:spPr/>
      <dgm:t>
        <a:bodyPr/>
        <a:lstStyle/>
        <a:p>
          <a:endParaRPr lang="en-US" sz="2400"/>
        </a:p>
      </dgm:t>
    </dgm:pt>
    <dgm:pt modelId="{0FBEB135-ECB5-4949-A966-FCC0ACCDD2A4}" type="sibTrans" cxnId="{5D725E2E-B176-4A18-AE67-0EFD17D1A760}">
      <dgm:prSet custT="1"/>
      <dgm:spPr/>
      <dgm:t>
        <a:bodyPr/>
        <a:lstStyle/>
        <a:p>
          <a:endParaRPr lang="en-US" sz="1400"/>
        </a:p>
      </dgm:t>
    </dgm:pt>
    <dgm:pt modelId="{53C4F9EB-12B8-45C4-875F-4352191A3522}">
      <dgm:prSet phldrT="[Text]" custT="1"/>
      <dgm:spPr/>
      <dgm:t>
        <a:bodyPr/>
        <a:lstStyle/>
        <a:p>
          <a:r>
            <a:rPr lang="vi-VN" sz="1800"/>
            <a:t>Generate batches</a:t>
          </a:r>
          <a:endParaRPr lang="en-US" sz="1800"/>
        </a:p>
      </dgm:t>
    </dgm:pt>
    <dgm:pt modelId="{EA68FFBB-3906-457F-A9C5-9270D08F8915}" type="parTrans" cxnId="{B7CC7B3E-C5FF-4ED7-A8C6-A5235CEBA08F}">
      <dgm:prSet/>
      <dgm:spPr/>
      <dgm:t>
        <a:bodyPr/>
        <a:lstStyle/>
        <a:p>
          <a:endParaRPr lang="en-US" sz="2400"/>
        </a:p>
      </dgm:t>
    </dgm:pt>
    <dgm:pt modelId="{32016AAA-FBF6-44D9-A6F4-0A8ADFDDAD95}" type="sibTrans" cxnId="{B7CC7B3E-C5FF-4ED7-A8C6-A5235CEBA08F}">
      <dgm:prSet custT="1"/>
      <dgm:spPr/>
      <dgm:t>
        <a:bodyPr/>
        <a:lstStyle/>
        <a:p>
          <a:endParaRPr lang="en-US" sz="1400"/>
        </a:p>
      </dgm:t>
    </dgm:pt>
    <dgm:pt modelId="{97389CAC-04BD-45D4-9341-7FC8D510D6A3}">
      <dgm:prSet phldrT="[Text]" custT="1"/>
      <dgm:spPr/>
      <dgm:t>
        <a:bodyPr/>
        <a:lstStyle/>
        <a:p>
          <a:r>
            <a:rPr lang="vi-VN" sz="1800"/>
            <a:t>Text vectorization</a:t>
          </a:r>
          <a:endParaRPr lang="en-US" sz="1800"/>
        </a:p>
      </dgm:t>
    </dgm:pt>
    <dgm:pt modelId="{410D5C27-C042-477E-814F-A80D65537373}" type="sibTrans" cxnId="{CB8D3819-84F7-4B1A-8F01-E437233FD9A9}">
      <dgm:prSet custT="1"/>
      <dgm:spPr/>
      <dgm:t>
        <a:bodyPr/>
        <a:lstStyle/>
        <a:p>
          <a:endParaRPr lang="en-US" sz="1400"/>
        </a:p>
      </dgm:t>
    </dgm:pt>
    <dgm:pt modelId="{7CC80BC3-A5C4-448B-B682-8A14F78B3FF3}" type="parTrans" cxnId="{CB8D3819-84F7-4B1A-8F01-E437233FD9A9}">
      <dgm:prSet/>
      <dgm:spPr/>
      <dgm:t>
        <a:bodyPr/>
        <a:lstStyle/>
        <a:p>
          <a:endParaRPr lang="en-US" sz="2400"/>
        </a:p>
      </dgm:t>
    </dgm:pt>
    <dgm:pt modelId="{B0F9C3C2-687C-417E-921F-FA12BD9BC0B8}">
      <dgm:prSet phldrT="[Text]" custT="1"/>
      <dgm:spPr/>
      <dgm:t>
        <a:bodyPr/>
        <a:lstStyle/>
        <a:p>
          <a:r>
            <a:rPr lang="vi-VN" sz="1800"/>
            <a:t>Create &amp; train model</a:t>
          </a:r>
          <a:endParaRPr lang="en-US" sz="1800"/>
        </a:p>
      </dgm:t>
    </dgm:pt>
    <dgm:pt modelId="{2A97B1B2-3777-4DC5-AB5E-E11FA84FDD88}" type="parTrans" cxnId="{225AE34E-3DA8-409D-A933-72B0F8695AE0}">
      <dgm:prSet/>
      <dgm:spPr/>
      <dgm:t>
        <a:bodyPr/>
        <a:lstStyle/>
        <a:p>
          <a:endParaRPr lang="en-US" sz="2400"/>
        </a:p>
      </dgm:t>
    </dgm:pt>
    <dgm:pt modelId="{BD035BE7-940A-458B-82A6-65A7AA48D99C}" type="sibTrans" cxnId="{225AE34E-3DA8-409D-A933-72B0F8695AE0}">
      <dgm:prSet custT="1"/>
      <dgm:spPr/>
      <dgm:t>
        <a:bodyPr/>
        <a:lstStyle/>
        <a:p>
          <a:endParaRPr lang="en-US" sz="1400"/>
        </a:p>
      </dgm:t>
    </dgm:pt>
    <dgm:pt modelId="{F1A94B8D-68CC-4F47-97D4-A43B9D2F0E72}">
      <dgm:prSet phldrT="[Text]" custT="1"/>
      <dgm:spPr/>
      <dgm:t>
        <a:bodyPr/>
        <a:lstStyle/>
        <a:p>
          <a:r>
            <a:rPr lang="vi-VN" sz="2000"/>
            <a:t>Generate text</a:t>
          </a:r>
          <a:endParaRPr lang="en-US" sz="2000"/>
        </a:p>
      </dgm:t>
    </dgm:pt>
    <dgm:pt modelId="{45A7E7B7-2180-4BE8-A752-3BB62E4DC616}" type="parTrans" cxnId="{23DBD577-147B-4740-98DC-C682A4A7B2FC}">
      <dgm:prSet/>
      <dgm:spPr/>
      <dgm:t>
        <a:bodyPr/>
        <a:lstStyle/>
        <a:p>
          <a:endParaRPr lang="en-US" sz="2400"/>
        </a:p>
      </dgm:t>
    </dgm:pt>
    <dgm:pt modelId="{088FDCE3-07B3-4EC0-9D9A-33BFA6E67372}" type="sibTrans" cxnId="{23DBD577-147B-4740-98DC-C682A4A7B2FC}">
      <dgm:prSet/>
      <dgm:spPr/>
      <dgm:t>
        <a:bodyPr/>
        <a:lstStyle/>
        <a:p>
          <a:endParaRPr lang="en-US" sz="2400"/>
        </a:p>
      </dgm:t>
    </dgm:pt>
    <dgm:pt modelId="{67EB0849-6BAA-459F-A24F-054647BD38AA}" type="pres">
      <dgm:prSet presAssocID="{6C02AE6C-BACA-480E-A6F8-C3958045DE54}" presName="Name0" presStyleCnt="0">
        <dgm:presLayoutVars>
          <dgm:dir/>
          <dgm:resizeHandles val="exact"/>
        </dgm:presLayoutVars>
      </dgm:prSet>
      <dgm:spPr/>
    </dgm:pt>
    <dgm:pt modelId="{4930A769-FF4C-48F5-B6FA-60541D83C8C6}" type="pres">
      <dgm:prSet presAssocID="{3052AAF3-5678-41D8-B6C6-C2E70C7C1221}" presName="node" presStyleLbl="node1" presStyleIdx="0" presStyleCnt="5">
        <dgm:presLayoutVars>
          <dgm:bulletEnabled val="1"/>
        </dgm:presLayoutVars>
      </dgm:prSet>
      <dgm:spPr/>
    </dgm:pt>
    <dgm:pt modelId="{67A83B3D-5787-40BE-B107-36ECA32A17F4}" type="pres">
      <dgm:prSet presAssocID="{0FBEB135-ECB5-4949-A966-FCC0ACCDD2A4}" presName="sibTrans" presStyleLbl="sibTrans2D1" presStyleIdx="0" presStyleCnt="4"/>
      <dgm:spPr/>
    </dgm:pt>
    <dgm:pt modelId="{DB31E710-45E1-41D3-8E3C-57962A6CDDB5}" type="pres">
      <dgm:prSet presAssocID="{0FBEB135-ECB5-4949-A966-FCC0ACCDD2A4}" presName="connectorText" presStyleLbl="sibTrans2D1" presStyleIdx="0" presStyleCnt="4"/>
      <dgm:spPr/>
    </dgm:pt>
    <dgm:pt modelId="{9AE33D33-EBB6-4271-9B66-38AC306C4288}" type="pres">
      <dgm:prSet presAssocID="{97389CAC-04BD-45D4-9341-7FC8D510D6A3}" presName="node" presStyleLbl="node1" presStyleIdx="1" presStyleCnt="5">
        <dgm:presLayoutVars>
          <dgm:bulletEnabled val="1"/>
        </dgm:presLayoutVars>
      </dgm:prSet>
      <dgm:spPr/>
    </dgm:pt>
    <dgm:pt modelId="{F84B820A-7894-4B6B-B1F4-314512DD4C2E}" type="pres">
      <dgm:prSet presAssocID="{410D5C27-C042-477E-814F-A80D65537373}" presName="sibTrans" presStyleLbl="sibTrans2D1" presStyleIdx="1" presStyleCnt="4"/>
      <dgm:spPr/>
    </dgm:pt>
    <dgm:pt modelId="{2AAF4D06-BE38-48DD-B911-23ED8FC91598}" type="pres">
      <dgm:prSet presAssocID="{410D5C27-C042-477E-814F-A80D65537373}" presName="connectorText" presStyleLbl="sibTrans2D1" presStyleIdx="1" presStyleCnt="4"/>
      <dgm:spPr/>
    </dgm:pt>
    <dgm:pt modelId="{C2C19B4E-260B-4E4A-9F3E-40ABDFD0A9A1}" type="pres">
      <dgm:prSet presAssocID="{53C4F9EB-12B8-45C4-875F-4352191A3522}" presName="node" presStyleLbl="node1" presStyleIdx="2" presStyleCnt="5">
        <dgm:presLayoutVars>
          <dgm:bulletEnabled val="1"/>
        </dgm:presLayoutVars>
      </dgm:prSet>
      <dgm:spPr/>
    </dgm:pt>
    <dgm:pt modelId="{6D1A379D-4E29-478D-8329-C8F51C7402D1}" type="pres">
      <dgm:prSet presAssocID="{32016AAA-FBF6-44D9-A6F4-0A8ADFDDAD95}" presName="sibTrans" presStyleLbl="sibTrans2D1" presStyleIdx="2" presStyleCnt="4"/>
      <dgm:spPr/>
    </dgm:pt>
    <dgm:pt modelId="{193A8853-7150-492E-B04A-529CE1550FAC}" type="pres">
      <dgm:prSet presAssocID="{32016AAA-FBF6-44D9-A6F4-0A8ADFDDAD95}" presName="connectorText" presStyleLbl="sibTrans2D1" presStyleIdx="2" presStyleCnt="4"/>
      <dgm:spPr/>
    </dgm:pt>
    <dgm:pt modelId="{DC2FE510-B3B4-498D-8058-BE6A834FD72A}" type="pres">
      <dgm:prSet presAssocID="{B0F9C3C2-687C-417E-921F-FA12BD9BC0B8}" presName="node" presStyleLbl="node1" presStyleIdx="3" presStyleCnt="5">
        <dgm:presLayoutVars>
          <dgm:bulletEnabled val="1"/>
        </dgm:presLayoutVars>
      </dgm:prSet>
      <dgm:spPr/>
    </dgm:pt>
    <dgm:pt modelId="{68E570A7-9F98-496B-8343-D1D9466F5BF7}" type="pres">
      <dgm:prSet presAssocID="{BD035BE7-940A-458B-82A6-65A7AA48D99C}" presName="sibTrans" presStyleLbl="sibTrans2D1" presStyleIdx="3" presStyleCnt="4"/>
      <dgm:spPr/>
    </dgm:pt>
    <dgm:pt modelId="{CF438F19-6571-47F0-A61F-323F8F72DF09}" type="pres">
      <dgm:prSet presAssocID="{BD035BE7-940A-458B-82A6-65A7AA48D99C}" presName="connectorText" presStyleLbl="sibTrans2D1" presStyleIdx="3" presStyleCnt="4"/>
      <dgm:spPr/>
    </dgm:pt>
    <dgm:pt modelId="{BEFEC18E-92D3-40F0-AAEE-D23E40DB8FE2}" type="pres">
      <dgm:prSet presAssocID="{F1A94B8D-68CC-4F47-97D4-A43B9D2F0E72}" presName="node" presStyleLbl="node1" presStyleIdx="4" presStyleCnt="5">
        <dgm:presLayoutVars>
          <dgm:bulletEnabled val="1"/>
        </dgm:presLayoutVars>
      </dgm:prSet>
      <dgm:spPr/>
    </dgm:pt>
  </dgm:ptLst>
  <dgm:cxnLst>
    <dgm:cxn modelId="{CB8D3819-84F7-4B1A-8F01-E437233FD9A9}" srcId="{6C02AE6C-BACA-480E-A6F8-C3958045DE54}" destId="{97389CAC-04BD-45D4-9341-7FC8D510D6A3}" srcOrd="1" destOrd="0" parTransId="{7CC80BC3-A5C4-448B-B682-8A14F78B3FF3}" sibTransId="{410D5C27-C042-477E-814F-A80D65537373}"/>
    <dgm:cxn modelId="{8642162E-65B3-4796-B872-4225B8D31C68}" type="presOf" srcId="{32016AAA-FBF6-44D9-A6F4-0A8ADFDDAD95}" destId="{193A8853-7150-492E-B04A-529CE1550FAC}" srcOrd="1" destOrd="0" presId="urn:microsoft.com/office/officeart/2005/8/layout/process1"/>
    <dgm:cxn modelId="{5D725E2E-B176-4A18-AE67-0EFD17D1A760}" srcId="{6C02AE6C-BACA-480E-A6F8-C3958045DE54}" destId="{3052AAF3-5678-41D8-B6C6-C2E70C7C1221}" srcOrd="0" destOrd="0" parTransId="{FE081397-A3FC-4D91-A141-85936C890842}" sibTransId="{0FBEB135-ECB5-4949-A966-FCC0ACCDD2A4}"/>
    <dgm:cxn modelId="{B7CC7B3E-C5FF-4ED7-A8C6-A5235CEBA08F}" srcId="{6C02AE6C-BACA-480E-A6F8-C3958045DE54}" destId="{53C4F9EB-12B8-45C4-875F-4352191A3522}" srcOrd="2" destOrd="0" parTransId="{EA68FFBB-3906-457F-A9C5-9270D08F8915}" sibTransId="{32016AAA-FBF6-44D9-A6F4-0A8ADFDDAD95}"/>
    <dgm:cxn modelId="{E808635B-6590-4506-A4A4-FE18BE07E221}" type="presOf" srcId="{410D5C27-C042-477E-814F-A80D65537373}" destId="{2AAF4D06-BE38-48DD-B911-23ED8FC91598}" srcOrd="1" destOrd="0" presId="urn:microsoft.com/office/officeart/2005/8/layout/process1"/>
    <dgm:cxn modelId="{82962566-635E-49F7-BB2B-A74BDD8612E4}" type="presOf" srcId="{6C02AE6C-BACA-480E-A6F8-C3958045DE54}" destId="{67EB0849-6BAA-459F-A24F-054647BD38AA}" srcOrd="0" destOrd="0" presId="urn:microsoft.com/office/officeart/2005/8/layout/process1"/>
    <dgm:cxn modelId="{C927D648-BEFC-46CF-B729-D5433C493E10}" type="presOf" srcId="{0FBEB135-ECB5-4949-A966-FCC0ACCDD2A4}" destId="{DB31E710-45E1-41D3-8E3C-57962A6CDDB5}" srcOrd="1" destOrd="0" presId="urn:microsoft.com/office/officeart/2005/8/layout/process1"/>
    <dgm:cxn modelId="{225AE34E-3DA8-409D-A933-72B0F8695AE0}" srcId="{6C02AE6C-BACA-480E-A6F8-C3958045DE54}" destId="{B0F9C3C2-687C-417E-921F-FA12BD9BC0B8}" srcOrd="3" destOrd="0" parTransId="{2A97B1B2-3777-4DC5-AB5E-E11FA84FDD88}" sibTransId="{BD035BE7-940A-458B-82A6-65A7AA48D99C}"/>
    <dgm:cxn modelId="{49880852-EA57-4E2E-84AC-D40F35EF2A8F}" type="presOf" srcId="{BD035BE7-940A-458B-82A6-65A7AA48D99C}" destId="{68E570A7-9F98-496B-8343-D1D9466F5BF7}" srcOrd="0" destOrd="0" presId="urn:microsoft.com/office/officeart/2005/8/layout/process1"/>
    <dgm:cxn modelId="{F7E97777-A71E-4436-8FD3-E66BB65DED7E}" type="presOf" srcId="{B0F9C3C2-687C-417E-921F-FA12BD9BC0B8}" destId="{DC2FE510-B3B4-498D-8058-BE6A834FD72A}" srcOrd="0" destOrd="0" presId="urn:microsoft.com/office/officeart/2005/8/layout/process1"/>
    <dgm:cxn modelId="{23DBD577-147B-4740-98DC-C682A4A7B2FC}" srcId="{6C02AE6C-BACA-480E-A6F8-C3958045DE54}" destId="{F1A94B8D-68CC-4F47-97D4-A43B9D2F0E72}" srcOrd="4" destOrd="0" parTransId="{45A7E7B7-2180-4BE8-A752-3BB62E4DC616}" sibTransId="{088FDCE3-07B3-4EC0-9D9A-33BFA6E67372}"/>
    <dgm:cxn modelId="{DA2AE37E-45FC-45E3-A960-1D84E267E95F}" type="presOf" srcId="{53C4F9EB-12B8-45C4-875F-4352191A3522}" destId="{C2C19B4E-260B-4E4A-9F3E-40ABDFD0A9A1}" srcOrd="0" destOrd="0" presId="urn:microsoft.com/office/officeart/2005/8/layout/process1"/>
    <dgm:cxn modelId="{DAF27984-731D-4B83-BBE7-2C35B6035753}" type="presOf" srcId="{97389CAC-04BD-45D4-9341-7FC8D510D6A3}" destId="{9AE33D33-EBB6-4271-9B66-38AC306C4288}" srcOrd="0" destOrd="0" presId="urn:microsoft.com/office/officeart/2005/8/layout/process1"/>
    <dgm:cxn modelId="{71AB0688-CD6D-4C9C-8BFB-C61834202D66}" type="presOf" srcId="{BD035BE7-940A-458B-82A6-65A7AA48D99C}" destId="{CF438F19-6571-47F0-A61F-323F8F72DF09}" srcOrd="1" destOrd="0" presId="urn:microsoft.com/office/officeart/2005/8/layout/process1"/>
    <dgm:cxn modelId="{DD9196C5-8891-40D4-88DF-672A8A44C13A}" type="presOf" srcId="{3052AAF3-5678-41D8-B6C6-C2E70C7C1221}" destId="{4930A769-FF4C-48F5-B6FA-60541D83C8C6}" srcOrd="0" destOrd="0" presId="urn:microsoft.com/office/officeart/2005/8/layout/process1"/>
    <dgm:cxn modelId="{B8247EE2-3025-46A7-BE2E-022522F93266}" type="presOf" srcId="{0FBEB135-ECB5-4949-A966-FCC0ACCDD2A4}" destId="{67A83B3D-5787-40BE-B107-36ECA32A17F4}" srcOrd="0" destOrd="0" presId="urn:microsoft.com/office/officeart/2005/8/layout/process1"/>
    <dgm:cxn modelId="{CCB35EF7-7F88-403B-A9F7-E2F572EFB6B7}" type="presOf" srcId="{32016AAA-FBF6-44D9-A6F4-0A8ADFDDAD95}" destId="{6D1A379D-4E29-478D-8329-C8F51C7402D1}" srcOrd="0" destOrd="0" presId="urn:microsoft.com/office/officeart/2005/8/layout/process1"/>
    <dgm:cxn modelId="{30E37DF7-3B0D-419B-A4F8-96DFB8596071}" type="presOf" srcId="{410D5C27-C042-477E-814F-A80D65537373}" destId="{F84B820A-7894-4B6B-B1F4-314512DD4C2E}" srcOrd="0" destOrd="0" presId="urn:microsoft.com/office/officeart/2005/8/layout/process1"/>
    <dgm:cxn modelId="{19CF84FB-79C4-47DF-BF54-3B6E135F8B6E}" type="presOf" srcId="{F1A94B8D-68CC-4F47-97D4-A43B9D2F0E72}" destId="{BEFEC18E-92D3-40F0-AAEE-D23E40DB8FE2}" srcOrd="0" destOrd="0" presId="urn:microsoft.com/office/officeart/2005/8/layout/process1"/>
    <dgm:cxn modelId="{25E64128-7195-40DA-97E1-E58914D1C96E}" type="presParOf" srcId="{67EB0849-6BAA-459F-A24F-054647BD38AA}" destId="{4930A769-FF4C-48F5-B6FA-60541D83C8C6}" srcOrd="0" destOrd="0" presId="urn:microsoft.com/office/officeart/2005/8/layout/process1"/>
    <dgm:cxn modelId="{A8FE47ED-7731-4736-B641-551E457341DC}" type="presParOf" srcId="{67EB0849-6BAA-459F-A24F-054647BD38AA}" destId="{67A83B3D-5787-40BE-B107-36ECA32A17F4}" srcOrd="1" destOrd="0" presId="urn:microsoft.com/office/officeart/2005/8/layout/process1"/>
    <dgm:cxn modelId="{F8E92775-3740-42FF-BB64-C16421204792}" type="presParOf" srcId="{67A83B3D-5787-40BE-B107-36ECA32A17F4}" destId="{DB31E710-45E1-41D3-8E3C-57962A6CDDB5}" srcOrd="0" destOrd="0" presId="urn:microsoft.com/office/officeart/2005/8/layout/process1"/>
    <dgm:cxn modelId="{063FB52A-6D6D-4C34-BEB2-0D944CD9B1D1}" type="presParOf" srcId="{67EB0849-6BAA-459F-A24F-054647BD38AA}" destId="{9AE33D33-EBB6-4271-9B66-38AC306C4288}" srcOrd="2" destOrd="0" presId="urn:microsoft.com/office/officeart/2005/8/layout/process1"/>
    <dgm:cxn modelId="{EB58836C-4025-4519-97D2-45F72D60F578}" type="presParOf" srcId="{67EB0849-6BAA-459F-A24F-054647BD38AA}" destId="{F84B820A-7894-4B6B-B1F4-314512DD4C2E}" srcOrd="3" destOrd="0" presId="urn:microsoft.com/office/officeart/2005/8/layout/process1"/>
    <dgm:cxn modelId="{3DD73CE3-2973-4BEF-87D5-F4F61847C706}" type="presParOf" srcId="{F84B820A-7894-4B6B-B1F4-314512DD4C2E}" destId="{2AAF4D06-BE38-48DD-B911-23ED8FC91598}" srcOrd="0" destOrd="0" presId="urn:microsoft.com/office/officeart/2005/8/layout/process1"/>
    <dgm:cxn modelId="{09462E21-907C-4A26-B805-564ED974BCE2}" type="presParOf" srcId="{67EB0849-6BAA-459F-A24F-054647BD38AA}" destId="{C2C19B4E-260B-4E4A-9F3E-40ABDFD0A9A1}" srcOrd="4" destOrd="0" presId="urn:microsoft.com/office/officeart/2005/8/layout/process1"/>
    <dgm:cxn modelId="{8EBA0381-AC08-4F13-9FED-4F4C03C0D56D}" type="presParOf" srcId="{67EB0849-6BAA-459F-A24F-054647BD38AA}" destId="{6D1A379D-4E29-478D-8329-C8F51C7402D1}" srcOrd="5" destOrd="0" presId="urn:microsoft.com/office/officeart/2005/8/layout/process1"/>
    <dgm:cxn modelId="{6148F2BF-4D78-44CA-8882-F8AF970CA9D4}" type="presParOf" srcId="{6D1A379D-4E29-478D-8329-C8F51C7402D1}" destId="{193A8853-7150-492E-B04A-529CE1550FAC}" srcOrd="0" destOrd="0" presId="urn:microsoft.com/office/officeart/2005/8/layout/process1"/>
    <dgm:cxn modelId="{7C4E1474-2D1D-489D-8D90-A2F7822328E0}" type="presParOf" srcId="{67EB0849-6BAA-459F-A24F-054647BD38AA}" destId="{DC2FE510-B3B4-498D-8058-BE6A834FD72A}" srcOrd="6" destOrd="0" presId="urn:microsoft.com/office/officeart/2005/8/layout/process1"/>
    <dgm:cxn modelId="{EC492FBA-9C51-4A22-94FC-2A74BDB853D8}" type="presParOf" srcId="{67EB0849-6BAA-459F-A24F-054647BD38AA}" destId="{68E570A7-9F98-496B-8343-D1D9466F5BF7}" srcOrd="7" destOrd="0" presId="urn:microsoft.com/office/officeart/2005/8/layout/process1"/>
    <dgm:cxn modelId="{00260F70-F5C3-4E0D-A9FB-A1D0FB8E7769}" type="presParOf" srcId="{68E570A7-9F98-496B-8343-D1D9466F5BF7}" destId="{CF438F19-6571-47F0-A61F-323F8F72DF09}" srcOrd="0" destOrd="0" presId="urn:microsoft.com/office/officeart/2005/8/layout/process1"/>
    <dgm:cxn modelId="{FA1993D4-14F5-4ECB-BF71-7B445D786133}" type="presParOf" srcId="{67EB0849-6BAA-459F-A24F-054647BD38AA}" destId="{BEFEC18E-92D3-40F0-AAEE-D23E40DB8FE2}" srcOrd="8" destOrd="0" presId="urn:microsoft.com/office/officeart/2005/8/layout/process1"/>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0A769-FF4C-48F5-B6FA-60541D83C8C6}">
      <dsp:nvSpPr>
        <dsp:cNvPr id="0" name=""/>
        <dsp:cNvSpPr/>
      </dsp:nvSpPr>
      <dsp:spPr>
        <a:xfrm>
          <a:off x="5458" y="2373698"/>
          <a:ext cx="1692084" cy="10152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vi-VN" sz="1800" kern="1200"/>
            <a:t>Raw corpus</a:t>
          </a:r>
          <a:endParaRPr lang="en-US" sz="1800" kern="1200"/>
        </a:p>
      </dsp:txBody>
      <dsp:txXfrm>
        <a:off x="35194" y="2403434"/>
        <a:ext cx="1632612" cy="955778"/>
      </dsp:txXfrm>
    </dsp:sp>
    <dsp:sp modelId="{67A83B3D-5787-40BE-B107-36ECA32A17F4}">
      <dsp:nvSpPr>
        <dsp:cNvPr id="0" name=""/>
        <dsp:cNvSpPr/>
      </dsp:nvSpPr>
      <dsp:spPr>
        <a:xfrm>
          <a:off x="1866751" y="2671505"/>
          <a:ext cx="358721" cy="419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66751" y="2755432"/>
        <a:ext cx="251105" cy="251782"/>
      </dsp:txXfrm>
    </dsp:sp>
    <dsp:sp modelId="{9AE33D33-EBB6-4271-9B66-38AC306C4288}">
      <dsp:nvSpPr>
        <dsp:cNvPr id="0" name=""/>
        <dsp:cNvSpPr/>
      </dsp:nvSpPr>
      <dsp:spPr>
        <a:xfrm>
          <a:off x="2374376" y="2373698"/>
          <a:ext cx="1692084" cy="10152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vi-VN" sz="1800" kern="1200"/>
            <a:t>Text vectorization</a:t>
          </a:r>
          <a:endParaRPr lang="en-US" sz="1800" kern="1200"/>
        </a:p>
      </dsp:txBody>
      <dsp:txXfrm>
        <a:off x="2404112" y="2403434"/>
        <a:ext cx="1632612" cy="955778"/>
      </dsp:txXfrm>
    </dsp:sp>
    <dsp:sp modelId="{F84B820A-7894-4B6B-B1F4-314512DD4C2E}">
      <dsp:nvSpPr>
        <dsp:cNvPr id="0" name=""/>
        <dsp:cNvSpPr/>
      </dsp:nvSpPr>
      <dsp:spPr>
        <a:xfrm>
          <a:off x="4235669" y="2671505"/>
          <a:ext cx="358721" cy="419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35669" y="2755432"/>
        <a:ext cx="251105" cy="251782"/>
      </dsp:txXfrm>
    </dsp:sp>
    <dsp:sp modelId="{C2C19B4E-260B-4E4A-9F3E-40ABDFD0A9A1}">
      <dsp:nvSpPr>
        <dsp:cNvPr id="0" name=""/>
        <dsp:cNvSpPr/>
      </dsp:nvSpPr>
      <dsp:spPr>
        <a:xfrm>
          <a:off x="4743295" y="2373698"/>
          <a:ext cx="1692084" cy="10152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vi-VN" sz="1800" kern="1200"/>
            <a:t>Generate batches</a:t>
          </a:r>
          <a:endParaRPr lang="en-US" sz="1800" kern="1200"/>
        </a:p>
      </dsp:txBody>
      <dsp:txXfrm>
        <a:off x="4773031" y="2403434"/>
        <a:ext cx="1632612" cy="955778"/>
      </dsp:txXfrm>
    </dsp:sp>
    <dsp:sp modelId="{6D1A379D-4E29-478D-8329-C8F51C7402D1}">
      <dsp:nvSpPr>
        <dsp:cNvPr id="0" name=""/>
        <dsp:cNvSpPr/>
      </dsp:nvSpPr>
      <dsp:spPr>
        <a:xfrm>
          <a:off x="6604588" y="2671505"/>
          <a:ext cx="358721" cy="419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604588" y="2755432"/>
        <a:ext cx="251105" cy="251782"/>
      </dsp:txXfrm>
    </dsp:sp>
    <dsp:sp modelId="{DC2FE510-B3B4-498D-8058-BE6A834FD72A}">
      <dsp:nvSpPr>
        <dsp:cNvPr id="0" name=""/>
        <dsp:cNvSpPr/>
      </dsp:nvSpPr>
      <dsp:spPr>
        <a:xfrm>
          <a:off x="7112213" y="2373698"/>
          <a:ext cx="1692084" cy="10152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vi-VN" sz="1800" kern="1200"/>
            <a:t>Create &amp; train model</a:t>
          </a:r>
          <a:endParaRPr lang="en-US" sz="1800" kern="1200"/>
        </a:p>
      </dsp:txBody>
      <dsp:txXfrm>
        <a:off x="7141949" y="2403434"/>
        <a:ext cx="1632612" cy="955778"/>
      </dsp:txXfrm>
    </dsp:sp>
    <dsp:sp modelId="{68E570A7-9F98-496B-8343-D1D9466F5BF7}">
      <dsp:nvSpPr>
        <dsp:cNvPr id="0" name=""/>
        <dsp:cNvSpPr/>
      </dsp:nvSpPr>
      <dsp:spPr>
        <a:xfrm>
          <a:off x="8973506" y="2671505"/>
          <a:ext cx="358721" cy="419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973506" y="2755432"/>
        <a:ext cx="251105" cy="251782"/>
      </dsp:txXfrm>
    </dsp:sp>
    <dsp:sp modelId="{BEFEC18E-92D3-40F0-AAEE-D23E40DB8FE2}">
      <dsp:nvSpPr>
        <dsp:cNvPr id="0" name=""/>
        <dsp:cNvSpPr/>
      </dsp:nvSpPr>
      <dsp:spPr>
        <a:xfrm>
          <a:off x="9481132" y="2373698"/>
          <a:ext cx="1692084" cy="10152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kern="1200"/>
            <a:t>Generate text</a:t>
          </a:r>
          <a:endParaRPr lang="en-US" sz="2000" kern="1200"/>
        </a:p>
      </dsp:txBody>
      <dsp:txXfrm>
        <a:off x="9510868" y="2403434"/>
        <a:ext cx="1632612" cy="95577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D72F35-432D-48C0-94A4-C43786BC360B}" type="datetimeFigureOut">
              <a:rPr lang="en-US" smtClean="0"/>
              <a:t>8/1/2023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FC6F2-4C6C-4F04-91D1-A03EC9387837}" type="slidenum">
              <a:rPr lang="en-US" smtClean="0"/>
              <a:t>‹#›</a:t>
            </a:fld>
            <a:endParaRPr lang="en-US"/>
          </a:p>
        </p:txBody>
      </p:sp>
    </p:spTree>
    <p:extLst>
      <p:ext uri="{BB962C8B-B14F-4D97-AF65-F5344CB8AC3E}">
        <p14:creationId xmlns:p14="http://schemas.microsoft.com/office/powerpoint/2010/main" val="17883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2</a:t>
            </a:fld>
            <a:endParaRPr lang="en-US"/>
          </a:p>
        </p:txBody>
      </p:sp>
    </p:spTree>
    <p:extLst>
      <p:ext uri="{BB962C8B-B14F-4D97-AF65-F5344CB8AC3E}">
        <p14:creationId xmlns:p14="http://schemas.microsoft.com/office/powerpoint/2010/main" val="1289460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11</a:t>
            </a:fld>
            <a:endParaRPr lang="en-US"/>
          </a:p>
        </p:txBody>
      </p:sp>
    </p:spTree>
    <p:extLst>
      <p:ext uri="{BB962C8B-B14F-4D97-AF65-F5344CB8AC3E}">
        <p14:creationId xmlns:p14="http://schemas.microsoft.com/office/powerpoint/2010/main" val="531966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12</a:t>
            </a:fld>
            <a:endParaRPr lang="en-US"/>
          </a:p>
        </p:txBody>
      </p:sp>
    </p:spTree>
    <p:extLst>
      <p:ext uri="{BB962C8B-B14F-4D97-AF65-F5344CB8AC3E}">
        <p14:creationId xmlns:p14="http://schemas.microsoft.com/office/powerpoint/2010/main" val="2234658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13</a:t>
            </a:fld>
            <a:endParaRPr lang="en-US"/>
          </a:p>
        </p:txBody>
      </p:sp>
    </p:spTree>
    <p:extLst>
      <p:ext uri="{BB962C8B-B14F-4D97-AF65-F5344CB8AC3E}">
        <p14:creationId xmlns:p14="http://schemas.microsoft.com/office/powerpoint/2010/main" val="1697020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14</a:t>
            </a:fld>
            <a:endParaRPr lang="en-US"/>
          </a:p>
        </p:txBody>
      </p:sp>
    </p:spTree>
    <p:extLst>
      <p:ext uri="{BB962C8B-B14F-4D97-AF65-F5344CB8AC3E}">
        <p14:creationId xmlns:p14="http://schemas.microsoft.com/office/powerpoint/2010/main" val="4007306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15</a:t>
            </a:fld>
            <a:endParaRPr lang="en-US"/>
          </a:p>
        </p:txBody>
      </p:sp>
    </p:spTree>
    <p:extLst>
      <p:ext uri="{BB962C8B-B14F-4D97-AF65-F5344CB8AC3E}">
        <p14:creationId xmlns:p14="http://schemas.microsoft.com/office/powerpoint/2010/main" val="1142588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16</a:t>
            </a:fld>
            <a:endParaRPr lang="en-US"/>
          </a:p>
        </p:txBody>
      </p:sp>
    </p:spTree>
    <p:extLst>
      <p:ext uri="{BB962C8B-B14F-4D97-AF65-F5344CB8AC3E}">
        <p14:creationId xmlns:p14="http://schemas.microsoft.com/office/powerpoint/2010/main" val="1807066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17</a:t>
            </a:fld>
            <a:endParaRPr lang="en-US"/>
          </a:p>
        </p:txBody>
      </p:sp>
    </p:spTree>
    <p:extLst>
      <p:ext uri="{BB962C8B-B14F-4D97-AF65-F5344CB8AC3E}">
        <p14:creationId xmlns:p14="http://schemas.microsoft.com/office/powerpoint/2010/main" val="3642592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18</a:t>
            </a:fld>
            <a:endParaRPr lang="en-US"/>
          </a:p>
        </p:txBody>
      </p:sp>
    </p:spTree>
    <p:extLst>
      <p:ext uri="{BB962C8B-B14F-4D97-AF65-F5344CB8AC3E}">
        <p14:creationId xmlns:p14="http://schemas.microsoft.com/office/powerpoint/2010/main" val="2845719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19</a:t>
            </a:fld>
            <a:endParaRPr lang="en-US"/>
          </a:p>
        </p:txBody>
      </p:sp>
    </p:spTree>
    <p:extLst>
      <p:ext uri="{BB962C8B-B14F-4D97-AF65-F5344CB8AC3E}">
        <p14:creationId xmlns:p14="http://schemas.microsoft.com/office/powerpoint/2010/main" val="2011102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20</a:t>
            </a:fld>
            <a:endParaRPr lang="en-US"/>
          </a:p>
        </p:txBody>
      </p:sp>
    </p:spTree>
    <p:extLst>
      <p:ext uri="{BB962C8B-B14F-4D97-AF65-F5344CB8AC3E}">
        <p14:creationId xmlns:p14="http://schemas.microsoft.com/office/powerpoint/2010/main" val="374183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3</a:t>
            </a:fld>
            <a:endParaRPr lang="en-US"/>
          </a:p>
        </p:txBody>
      </p:sp>
    </p:spTree>
    <p:extLst>
      <p:ext uri="{BB962C8B-B14F-4D97-AF65-F5344CB8AC3E}">
        <p14:creationId xmlns:p14="http://schemas.microsoft.com/office/powerpoint/2010/main" val="979022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4</a:t>
            </a:fld>
            <a:endParaRPr lang="en-US"/>
          </a:p>
        </p:txBody>
      </p:sp>
    </p:spTree>
    <p:extLst>
      <p:ext uri="{BB962C8B-B14F-4D97-AF65-F5344CB8AC3E}">
        <p14:creationId xmlns:p14="http://schemas.microsoft.com/office/powerpoint/2010/main" val="2687933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5</a:t>
            </a:fld>
            <a:endParaRPr lang="en-US"/>
          </a:p>
        </p:txBody>
      </p:sp>
    </p:spTree>
    <p:extLst>
      <p:ext uri="{BB962C8B-B14F-4D97-AF65-F5344CB8AC3E}">
        <p14:creationId xmlns:p14="http://schemas.microsoft.com/office/powerpoint/2010/main" val="3428260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6</a:t>
            </a:fld>
            <a:endParaRPr lang="en-US"/>
          </a:p>
        </p:txBody>
      </p:sp>
    </p:spTree>
    <p:extLst>
      <p:ext uri="{BB962C8B-B14F-4D97-AF65-F5344CB8AC3E}">
        <p14:creationId xmlns:p14="http://schemas.microsoft.com/office/powerpoint/2010/main" val="154974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7</a:t>
            </a:fld>
            <a:endParaRPr lang="en-US"/>
          </a:p>
        </p:txBody>
      </p:sp>
    </p:spTree>
    <p:extLst>
      <p:ext uri="{BB962C8B-B14F-4D97-AF65-F5344CB8AC3E}">
        <p14:creationId xmlns:p14="http://schemas.microsoft.com/office/powerpoint/2010/main" val="3418638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8</a:t>
            </a:fld>
            <a:endParaRPr lang="en-US"/>
          </a:p>
        </p:txBody>
      </p:sp>
    </p:spTree>
    <p:extLst>
      <p:ext uri="{BB962C8B-B14F-4D97-AF65-F5344CB8AC3E}">
        <p14:creationId xmlns:p14="http://schemas.microsoft.com/office/powerpoint/2010/main" val="4006073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9</a:t>
            </a:fld>
            <a:endParaRPr lang="en-US"/>
          </a:p>
        </p:txBody>
      </p:sp>
    </p:spTree>
    <p:extLst>
      <p:ext uri="{BB962C8B-B14F-4D97-AF65-F5344CB8AC3E}">
        <p14:creationId xmlns:p14="http://schemas.microsoft.com/office/powerpoint/2010/main" val="4051016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10</a:t>
            </a:fld>
            <a:endParaRPr lang="en-US"/>
          </a:p>
        </p:txBody>
      </p:sp>
    </p:spTree>
    <p:extLst>
      <p:ext uri="{BB962C8B-B14F-4D97-AF65-F5344CB8AC3E}">
        <p14:creationId xmlns:p14="http://schemas.microsoft.com/office/powerpoint/2010/main" val="1259746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Textplatzhalt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4211353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411520" cy="141147"/>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11" b="0" i="0" u="none" spc="0">
                <a:solidFill>
                  <a:schemeClr val="tx1"/>
                </a:solidFill>
                <a:latin typeface="Bosch Office Sans" pitchFamily="2" charset="0"/>
              </a:defRPr>
            </a:lvl1pPr>
            <a:lvl2pPr marL="411289" indent="0" algn="ctr">
              <a:buNone/>
              <a:defRPr>
                <a:solidFill>
                  <a:schemeClr val="tx1">
                    <a:tint val="75000"/>
                  </a:schemeClr>
                </a:solidFill>
              </a:defRPr>
            </a:lvl2pPr>
            <a:lvl3pPr marL="822577" indent="0" algn="ctr">
              <a:buNone/>
              <a:defRPr>
                <a:solidFill>
                  <a:schemeClr val="tx1">
                    <a:tint val="75000"/>
                  </a:schemeClr>
                </a:solidFill>
              </a:defRPr>
            </a:lvl3pPr>
            <a:lvl4pPr marL="1233866" indent="0" algn="ctr">
              <a:buNone/>
              <a:defRPr>
                <a:solidFill>
                  <a:schemeClr val="tx1">
                    <a:tint val="75000"/>
                  </a:schemeClr>
                </a:solidFill>
              </a:defRPr>
            </a:lvl4pPr>
            <a:lvl5pPr marL="1645155" indent="0" algn="ctr">
              <a:buNone/>
              <a:defRPr>
                <a:solidFill>
                  <a:schemeClr val="tx1">
                    <a:tint val="75000"/>
                  </a:schemeClr>
                </a:solidFill>
              </a:defRPr>
            </a:lvl5pPr>
            <a:lvl6pPr marL="2056445" indent="0" algn="ctr">
              <a:buNone/>
              <a:defRPr>
                <a:solidFill>
                  <a:schemeClr val="tx1">
                    <a:tint val="75000"/>
                  </a:schemeClr>
                </a:solidFill>
              </a:defRPr>
            </a:lvl6pPr>
            <a:lvl7pPr marL="2467733" indent="0" algn="ctr">
              <a:buNone/>
              <a:defRPr>
                <a:solidFill>
                  <a:schemeClr val="tx1">
                    <a:tint val="75000"/>
                  </a:schemeClr>
                </a:solidFill>
              </a:defRPr>
            </a:lvl7pPr>
            <a:lvl8pPr marL="2879022" indent="0" algn="ctr">
              <a:buNone/>
              <a:defRPr>
                <a:solidFill>
                  <a:schemeClr val="tx1">
                    <a:tint val="75000"/>
                  </a:schemeClr>
                </a:solidFill>
              </a:defRPr>
            </a:lvl8pPr>
            <a:lvl9pPr marL="3290311"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custDataLst>
              <p:tags r:id="rId2"/>
            </p:custDataLst>
          </p:nvPr>
        </p:nvSpPr>
        <p:spPr>
          <a:xfrm>
            <a:off x="287950" y="287940"/>
            <a:ext cx="10973153" cy="578422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rmAutofit/>
          </a:bodyPr>
          <a:lstStyle>
            <a:lvl1pPr algn="l">
              <a:lnSpc>
                <a:spcPct val="90000"/>
              </a:lnSpc>
              <a:spcBef>
                <a:spcPts val="0"/>
              </a:spcBef>
              <a:spcAft>
                <a:spcPts val="0"/>
              </a:spcAft>
              <a:buFontTx/>
              <a:buNone/>
              <a:defRPr sz="8891" b="0" i="0" u="none" cap="all" spc="0">
                <a:solidFill>
                  <a:srgbClr val="FFFFFF"/>
                </a:solidFill>
                <a:latin typeface="Bosch Office Sans" pitchFamily="2" charset="0"/>
              </a:defRPr>
            </a:lvl1pPr>
          </a:lstStyle>
          <a:p>
            <a:r>
              <a:rPr lang="en-US"/>
              <a:t>Click to edit Master title style</a:t>
            </a:r>
          </a:p>
        </p:txBody>
      </p:sp>
    </p:spTree>
    <p:extLst>
      <p:ext uri="{BB962C8B-B14F-4D97-AF65-F5344CB8AC3E}">
        <p14:creationId xmlns:p14="http://schemas.microsoft.com/office/powerpoint/2010/main" val="2307079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Background 2" descr="bg2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70" y="1"/>
            <a:ext cx="12078520" cy="6857999"/>
          </a:xfrm>
          <a:prstGeom prst="rect">
            <a:avLst/>
          </a:prstGeom>
          <a:ln w="0">
            <a:noFill/>
          </a:ln>
          <a:effectLst/>
        </p:spPr>
      </p:pic>
      <p:sp>
        <p:nvSpPr>
          <p:cNvPr id="2" name="Title 1"/>
          <p:cNvSpPr>
            <a:spLocks noGrp="1"/>
          </p:cNvSpPr>
          <p:nvPr>
            <p:ph type="ctrTitle"/>
          </p:nvPr>
        </p:nvSpPr>
        <p:spPr>
          <a:xfrm>
            <a:off x="635726" y="1122363"/>
            <a:ext cx="10607040" cy="2387600"/>
          </a:xfrm>
        </p:spPr>
        <p:txBody>
          <a:bodyPr anchor="ctr"/>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35726" y="3602038"/>
            <a:ext cx="10032274" cy="1655762"/>
          </a:xfrm>
        </p:spPr>
        <p:txBody>
          <a:bodyPr/>
          <a:lstStyle>
            <a:lvl1pPr marL="0" indent="0" algn="l">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8"/>
          <p:cNvPicPr>
            <a:picLocks noChangeAspect="1"/>
          </p:cNvPicPr>
          <p:nvPr userDrawn="1"/>
        </p:nvPicPr>
        <p:blipFill>
          <a:blip r:embed="rId3"/>
          <a:stretch>
            <a:fillRect/>
          </a:stretch>
        </p:blipFill>
        <p:spPr>
          <a:xfrm>
            <a:off x="11010297" y="6229750"/>
            <a:ext cx="1181703" cy="564168"/>
          </a:xfrm>
          <a:prstGeom prst="rect">
            <a:avLst/>
          </a:prstGeom>
        </p:spPr>
      </p:pic>
      <p:sp>
        <p:nvSpPr>
          <p:cNvPr id="10" name="Bosch_footer_1">
            <a:extLst>
              <a:ext uri="{FF2B5EF4-FFF2-40B4-BE49-F238E27FC236}">
                <a16:creationId xmlns:a16="http://schemas.microsoft.com/office/drawing/2014/main" id="{C4A0DCBC-1EFB-43C4-AF00-AB85781F48E7}"/>
              </a:ext>
            </a:extLst>
          </p:cNvPr>
          <p:cNvSpPr txBox="1"/>
          <p:nvPr userDrawn="1"/>
        </p:nvSpPr>
        <p:spPr>
          <a:xfrm>
            <a:off x="635726" y="6372927"/>
            <a:ext cx="1802675" cy="277813"/>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1200" b="1" kern="0" baseline="0" noProof="1">
                <a:solidFill>
                  <a:srgbClr val="D70012"/>
                </a:solidFill>
                <a:latin typeface="+mn-lt"/>
              </a:rPr>
              <a:t>Internal</a:t>
            </a:r>
            <a:r>
              <a:rPr lang="en-US" sz="1200" kern="0" baseline="0" noProof="1">
                <a:solidFill>
                  <a:schemeClr val="tx1"/>
                </a:solidFill>
                <a:latin typeface="+mn-lt"/>
              </a:rPr>
              <a:t> </a:t>
            </a:r>
            <a:r>
              <a:rPr lang="en-US" sz="1200" kern="0" baseline="0" noProof="1">
                <a:solidFill>
                  <a:schemeClr val="bg1">
                    <a:lumMod val="75000"/>
                  </a:schemeClr>
                </a:solidFill>
                <a:latin typeface="+mn-lt"/>
              </a:rPr>
              <a:t>| RBVH/ECM</a:t>
            </a:r>
          </a:p>
        </p:txBody>
      </p:sp>
      <p:sp>
        <p:nvSpPr>
          <p:cNvPr id="11" name="Bosch_footer_2">
            <a:extLst>
              <a:ext uri="{FF2B5EF4-FFF2-40B4-BE49-F238E27FC236}">
                <a16:creationId xmlns:a16="http://schemas.microsoft.com/office/drawing/2014/main" id="{C3D77AD5-379C-4A86-AFCF-32945A0FEE26}"/>
              </a:ext>
            </a:extLst>
          </p:cNvPr>
          <p:cNvSpPr txBox="1"/>
          <p:nvPr userDrawn="1"/>
        </p:nvSpPr>
        <p:spPr>
          <a:xfrm>
            <a:off x="635726" y="6578018"/>
            <a:ext cx="9152890" cy="215900"/>
          </a:xfrm>
          <a:prstGeom prst="rect">
            <a:avLst/>
          </a:prstGeom>
          <a:noFill/>
        </p:spPr>
        <p:txBody>
          <a:bodyPr wrap="square" lIns="0" tIns="0" rIns="0" bIns="0" rtlCol="0">
            <a:noAutofit/>
          </a:bodyPr>
          <a:lstStyle/>
          <a:p>
            <a:pPr>
              <a:lnSpc>
                <a:spcPct val="120000"/>
              </a:lnSpc>
              <a:spcAft>
                <a:spcPts val="100"/>
              </a:spcAft>
            </a:pPr>
            <a:r>
              <a:rPr lang="en-US" sz="1000" kern="0" baseline="0" noProof="1">
                <a:solidFill>
                  <a:schemeClr val="bg1">
                    <a:lumMod val="75000"/>
                  </a:schemeClr>
                </a:solidFill>
                <a:latin typeface="+mn-lt"/>
              </a:rPr>
              <a:t>© Robert Bosch Engineering and Business Solutions Vietnam Company Limited 2021</a:t>
            </a:r>
          </a:p>
        </p:txBody>
      </p:sp>
    </p:spTree>
    <p:extLst>
      <p:ext uri="{BB962C8B-B14F-4D97-AF65-F5344CB8AC3E}">
        <p14:creationId xmlns:p14="http://schemas.microsoft.com/office/powerpoint/2010/main" val="240449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Textplatzhalt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724292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heme" Target="../theme/theme1.xml"/><Relationship Id="rId7" Type="http://schemas.openxmlformats.org/officeDocument/2006/relationships/tags" Target="../tags/tag4.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9"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0" name="Rectangle 2"/>
          <p:cNvSpPr>
            <a:spLocks noGrp="1" noChangeArrowheads="1"/>
          </p:cNvSpPr>
          <p:nvPr>
            <p:ph type="title"/>
            <p:custDataLst>
              <p:tags r:id="rId4"/>
            </p:custDataLst>
          </p:nvPr>
        </p:nvSpPr>
        <p:spPr bwMode="auto">
          <a:xfrm>
            <a:off x="370286" y="288000"/>
            <a:ext cx="9982286" cy="864000"/>
          </a:xfrm>
          <a:prstGeom prst="rect">
            <a:avLst/>
          </a:prstGeom>
          <a:noFill/>
          <a:ln w="0">
            <a:noFill/>
            <a:miter lim="800000"/>
            <a:headEnd/>
            <a:tailEnd/>
          </a:ln>
        </p:spPr>
        <p:txBody>
          <a:bodyPr vert="horz" wrap="square" lIns="0" tIns="12700" rIns="0" bIns="0" numCol="1" anchor="t" anchorCtr="0" compatLnSpc="1">
            <a:prstTxWarp prst="textNoShape">
              <a:avLst/>
            </a:prstTxWarp>
          </a:bodyPr>
          <a:lstStyle/>
          <a:p>
            <a:pPr lvl="0"/>
            <a:r>
              <a:rPr lang="de-DE"/>
              <a:t>Titelmasterformat durch Klicken bearbeiten</a:t>
            </a:r>
          </a:p>
        </p:txBody>
      </p:sp>
      <p:sp>
        <p:nvSpPr>
          <p:cNvPr id="2" name="Rectangle 3"/>
          <p:cNvSpPr>
            <a:spLocks noGrp="1" noChangeArrowheads="1"/>
          </p:cNvSpPr>
          <p:nvPr>
            <p:ph type="body" idx="1"/>
            <p:custDataLst>
              <p:tags r:id="rId5"/>
            </p:custDataLst>
          </p:nvPr>
        </p:nvSpPr>
        <p:spPr bwMode="auto">
          <a:xfrm>
            <a:off x="383926" y="1439630"/>
            <a:ext cx="11421796" cy="4630808"/>
          </a:xfrm>
          <a:prstGeom prst="rect">
            <a:avLst/>
          </a:prstGeom>
          <a:noFill/>
          <a:ln w="0">
            <a:noFill/>
            <a:miter lim="800000"/>
            <a:headEnd/>
            <a:tailEnd/>
          </a:ln>
        </p:spPr>
        <p:txBody>
          <a:bodyPr vert="horz" wrap="square" lIns="0" tIns="63500" rIns="0" bIns="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pic>
        <p:nvPicPr>
          <p:cNvPr id="6" name="Picture 5"/>
          <p:cNvPicPr>
            <a:picLocks/>
          </p:cNvPicPr>
          <p:nvPr userDrawn="1">
            <p:custDataLst>
              <p:tags r:id="rId6"/>
            </p:custDataLst>
          </p:nvPr>
        </p:nvPicPr>
        <p:blipFill>
          <a:blip r:embed="rId8">
            <a:extLst>
              <a:ext uri="{28A0092B-C50C-407E-A947-70E740481C1C}">
                <a14:useLocalDpi xmlns:a14="http://schemas.microsoft.com/office/drawing/2010/main" val="0"/>
              </a:ext>
            </a:extLst>
          </a:blip>
          <a:stretch>
            <a:fillRect/>
          </a:stretch>
        </p:blipFill>
        <p:spPr>
          <a:xfrm>
            <a:off x="0" y="6714382"/>
            <a:ext cx="12192706"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userDrawn="1">
            <p:custDataLst>
              <p:tags r:id="rId7"/>
            </p:custDataLst>
          </p:nvPr>
        </p:nvPicPr>
        <p:blipFill>
          <a:blip r:embed="rId9" cstate="print">
            <a:extLst>
              <a:ext uri="{28A0092B-C50C-407E-A947-70E740481C1C}">
                <a14:useLocalDpi xmlns:a14="http://schemas.microsoft.com/office/drawing/2010/main" val="0"/>
              </a:ext>
            </a:extLst>
          </a:blip>
          <a:stretch>
            <a:fillRect/>
          </a:stretch>
        </p:blipFill>
        <p:spPr>
          <a:xfrm>
            <a:off x="10846116" y="6073573"/>
            <a:ext cx="1216730" cy="639398"/>
          </a:xfrm>
          <a:prstGeom prst="rect">
            <a:avLst/>
          </a:prstGeom>
        </p:spPr>
      </p:pic>
    </p:spTree>
    <p:extLst>
      <p:ext uri="{BB962C8B-B14F-4D97-AF65-F5344CB8AC3E}">
        <p14:creationId xmlns:p14="http://schemas.microsoft.com/office/powerpoint/2010/main" val="4078123514"/>
      </p:ext>
    </p:extLst>
  </p:cSld>
  <p:clrMap bg1="lt1" tx1="dk1" bg2="lt2" tx2="dk2" accent1="accent1" accent2="accent2" accent3="accent3" accent4="accent4" accent5="accent5" accent6="accent6" hlink="hlink" folHlink="folHlink"/>
  <p:sldLayoutIdLst>
    <p:sldLayoutId id="2147483662" r:id="rId1"/>
    <p:sldLayoutId id="2147483661" r:id="rId2"/>
  </p:sldLayoutIdLst>
  <p:hf sldNum="0" hdr="0"/>
  <p:txStyles>
    <p:titleStyle>
      <a:lvl1pPr algn="l" rtl="0" eaLnBrk="1" fontAlgn="base" hangingPunct="1">
        <a:lnSpc>
          <a:spcPts val="2697"/>
        </a:lnSpc>
        <a:spcBef>
          <a:spcPct val="0"/>
        </a:spcBef>
        <a:spcAft>
          <a:spcPct val="0"/>
        </a:spcAft>
        <a:buFontTx/>
        <a:buNone/>
        <a:defRPr sz="1800" b="0" i="0" u="none">
          <a:solidFill>
            <a:srgbClr val="000000"/>
          </a:solidFill>
          <a:latin typeface="Bosch Office Sans" pitchFamily="2" charset="0"/>
          <a:ea typeface="+mj-ea"/>
          <a:cs typeface="Arial" pitchFamily="34" charset="0"/>
        </a:defRPr>
      </a:lvl1pPr>
      <a:lvl2pPr algn="l" rtl="0" eaLnBrk="1" fontAlgn="base" hangingPunct="1">
        <a:lnSpc>
          <a:spcPct val="111000"/>
        </a:lnSpc>
        <a:spcBef>
          <a:spcPct val="0"/>
        </a:spcBef>
        <a:spcAft>
          <a:spcPct val="0"/>
        </a:spcAft>
        <a:defRPr sz="2428">
          <a:solidFill>
            <a:srgbClr val="000000"/>
          </a:solidFill>
          <a:latin typeface="Bosch Office Sans"/>
        </a:defRPr>
      </a:lvl2pPr>
      <a:lvl3pPr algn="l" rtl="0" eaLnBrk="1" fontAlgn="base" hangingPunct="1">
        <a:lnSpc>
          <a:spcPct val="111000"/>
        </a:lnSpc>
        <a:spcBef>
          <a:spcPct val="0"/>
        </a:spcBef>
        <a:spcAft>
          <a:spcPct val="0"/>
        </a:spcAft>
        <a:defRPr sz="2428">
          <a:solidFill>
            <a:srgbClr val="000000"/>
          </a:solidFill>
          <a:latin typeface="Bosch Office Sans"/>
        </a:defRPr>
      </a:lvl3pPr>
      <a:lvl4pPr algn="l" rtl="0" eaLnBrk="1" fontAlgn="base" hangingPunct="1">
        <a:lnSpc>
          <a:spcPct val="111000"/>
        </a:lnSpc>
        <a:spcBef>
          <a:spcPct val="0"/>
        </a:spcBef>
        <a:spcAft>
          <a:spcPct val="0"/>
        </a:spcAft>
        <a:defRPr sz="2428">
          <a:solidFill>
            <a:srgbClr val="000000"/>
          </a:solidFill>
          <a:latin typeface="Bosch Office Sans"/>
        </a:defRPr>
      </a:lvl4pPr>
      <a:lvl5pPr algn="l" rtl="0" eaLnBrk="1" fontAlgn="base" hangingPunct="1">
        <a:lnSpc>
          <a:spcPct val="111000"/>
        </a:lnSpc>
        <a:spcBef>
          <a:spcPct val="0"/>
        </a:spcBef>
        <a:spcAft>
          <a:spcPct val="0"/>
        </a:spcAft>
        <a:defRPr sz="2428">
          <a:solidFill>
            <a:srgbClr val="000000"/>
          </a:solidFill>
          <a:latin typeface="Bosch Office Sans"/>
        </a:defRPr>
      </a:lvl5pPr>
      <a:lvl6pPr marL="411137" algn="l" rtl="0" eaLnBrk="1" fontAlgn="base" hangingPunct="1">
        <a:lnSpc>
          <a:spcPct val="111000"/>
        </a:lnSpc>
        <a:spcBef>
          <a:spcPct val="0"/>
        </a:spcBef>
        <a:spcAft>
          <a:spcPct val="0"/>
        </a:spcAft>
        <a:defRPr sz="2428">
          <a:solidFill>
            <a:srgbClr val="000000"/>
          </a:solidFill>
          <a:latin typeface="Bosch Office Sans"/>
        </a:defRPr>
      </a:lvl6pPr>
      <a:lvl7pPr marL="822273" algn="l" rtl="0" eaLnBrk="1" fontAlgn="base" hangingPunct="1">
        <a:lnSpc>
          <a:spcPct val="111000"/>
        </a:lnSpc>
        <a:spcBef>
          <a:spcPct val="0"/>
        </a:spcBef>
        <a:spcAft>
          <a:spcPct val="0"/>
        </a:spcAft>
        <a:defRPr sz="2428">
          <a:solidFill>
            <a:srgbClr val="000000"/>
          </a:solidFill>
          <a:latin typeface="Bosch Office Sans"/>
        </a:defRPr>
      </a:lvl7pPr>
      <a:lvl8pPr marL="1233409" algn="l" rtl="0" eaLnBrk="1" fontAlgn="base" hangingPunct="1">
        <a:lnSpc>
          <a:spcPct val="111000"/>
        </a:lnSpc>
        <a:spcBef>
          <a:spcPct val="0"/>
        </a:spcBef>
        <a:spcAft>
          <a:spcPct val="0"/>
        </a:spcAft>
        <a:defRPr sz="2428">
          <a:solidFill>
            <a:srgbClr val="000000"/>
          </a:solidFill>
          <a:latin typeface="Bosch Office Sans"/>
        </a:defRPr>
      </a:lvl8pPr>
      <a:lvl9pPr marL="1644545" algn="l" rtl="0" eaLnBrk="1" fontAlgn="base" hangingPunct="1">
        <a:lnSpc>
          <a:spcPct val="111000"/>
        </a:lnSpc>
        <a:spcBef>
          <a:spcPct val="0"/>
        </a:spcBef>
        <a:spcAft>
          <a:spcPct val="0"/>
        </a:spcAft>
        <a:defRPr sz="2428">
          <a:solidFill>
            <a:srgbClr val="000000"/>
          </a:solidFill>
          <a:latin typeface="Bosch Office Sans"/>
        </a:defRPr>
      </a:lvl9pPr>
    </p:titleStyle>
    <p:bodyStyle>
      <a:lvl1pPr marL="251460" indent="-251460" algn="l" rtl="0" eaLnBrk="1" fontAlgn="base" hangingPunct="1">
        <a:lnSpc>
          <a:spcPct val="107000"/>
        </a:lnSpc>
        <a:spcBef>
          <a:spcPts val="500"/>
        </a:spcBef>
        <a:spcAft>
          <a:spcPct val="0"/>
        </a:spcAft>
        <a:buClrTx/>
        <a:buSzPct val="100000"/>
        <a:buFont typeface="Wingdings 3" panose="05040102010807070707" pitchFamily="18" charset="2"/>
        <a:buChar char=""/>
        <a:defRPr sz="1800" b="0" i="0" u="none">
          <a:solidFill>
            <a:schemeClr val="tx1"/>
          </a:solidFill>
          <a:latin typeface="Bosch Office Sans" pitchFamily="2" charset="0"/>
          <a:ea typeface="+mn-ea"/>
          <a:cs typeface="Arial" pitchFamily="34" charset="0"/>
        </a:defRPr>
      </a:lvl1pPr>
      <a:lvl2pPr marL="508000" indent="-274320" algn="l" rtl="0" eaLnBrk="1" fontAlgn="base" hangingPunct="1">
        <a:lnSpc>
          <a:spcPct val="103000"/>
        </a:lnSpc>
        <a:spcBef>
          <a:spcPts val="500"/>
        </a:spcBef>
        <a:spcAft>
          <a:spcPct val="0"/>
        </a:spcAft>
        <a:buClrTx/>
        <a:buSzPct val="100000"/>
        <a:buFont typeface="Wingdings 3" panose="05040102010807070707" pitchFamily="18" charset="2"/>
        <a:buChar char=""/>
        <a:defRPr sz="1600" b="0" i="0" u="none">
          <a:solidFill>
            <a:schemeClr val="tx1"/>
          </a:solidFill>
          <a:latin typeface="Bosch Office Sans" pitchFamily="2" charset="0"/>
          <a:cs typeface="Arial" pitchFamily="34" charset="0"/>
        </a:defRPr>
      </a:lvl2pPr>
      <a:lvl3pPr marL="730250" indent="-204470" algn="l" rtl="0" eaLnBrk="1" fontAlgn="base" hangingPunct="1">
        <a:lnSpc>
          <a:spcPct val="102000"/>
        </a:lnSpc>
        <a:spcBef>
          <a:spcPts val="500"/>
        </a:spcBef>
        <a:spcAft>
          <a:spcPct val="0"/>
        </a:spcAft>
        <a:buClrTx/>
        <a:buSzPct val="100000"/>
        <a:buFontTx/>
        <a:buChar char="‒"/>
        <a:defRPr sz="1400" b="0" i="0" u="none">
          <a:solidFill>
            <a:schemeClr val="tx1"/>
          </a:solidFill>
          <a:latin typeface="Bosch Office Sans" pitchFamily="2" charset="0"/>
          <a:cs typeface="Arial" pitchFamily="34" charset="0"/>
        </a:defRPr>
      </a:lvl3pPr>
      <a:lvl4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4pPr>
      <a:lvl5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5pPr>
      <a:lvl6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6pPr>
      <a:lvl7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7pPr>
      <a:lvl8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8pPr>
      <a:lvl9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9pPr>
    </p:bodyStyle>
    <p:otherStyle>
      <a:defPPr>
        <a:defRPr lang="de-DE"/>
      </a:defPPr>
      <a:lvl1pPr marL="0" algn="l" defTabSz="822273" rtl="0" eaLnBrk="1" latinLnBrk="0" hangingPunct="1">
        <a:defRPr sz="1619" kern="1200">
          <a:solidFill>
            <a:schemeClr val="tx1"/>
          </a:solidFill>
          <a:latin typeface="+mn-lt"/>
          <a:ea typeface="+mn-ea"/>
          <a:cs typeface="+mn-cs"/>
        </a:defRPr>
      </a:lvl1pPr>
      <a:lvl2pPr marL="411137" algn="l" defTabSz="822273" rtl="0" eaLnBrk="1" latinLnBrk="0" hangingPunct="1">
        <a:defRPr sz="1619" kern="1200">
          <a:solidFill>
            <a:schemeClr val="tx1"/>
          </a:solidFill>
          <a:latin typeface="+mn-lt"/>
          <a:ea typeface="+mn-ea"/>
          <a:cs typeface="+mn-cs"/>
        </a:defRPr>
      </a:lvl2pPr>
      <a:lvl3pPr marL="822273" algn="l" defTabSz="822273" rtl="0" eaLnBrk="1" latinLnBrk="0" hangingPunct="1">
        <a:defRPr sz="1619" kern="1200">
          <a:solidFill>
            <a:schemeClr val="tx1"/>
          </a:solidFill>
          <a:latin typeface="+mn-lt"/>
          <a:ea typeface="+mn-ea"/>
          <a:cs typeface="+mn-cs"/>
        </a:defRPr>
      </a:lvl3pPr>
      <a:lvl4pPr marL="1233409" algn="l" defTabSz="822273" rtl="0" eaLnBrk="1" latinLnBrk="0" hangingPunct="1">
        <a:defRPr sz="1619" kern="1200">
          <a:solidFill>
            <a:schemeClr val="tx1"/>
          </a:solidFill>
          <a:latin typeface="+mn-lt"/>
          <a:ea typeface="+mn-ea"/>
          <a:cs typeface="+mn-cs"/>
        </a:defRPr>
      </a:lvl4pPr>
      <a:lvl5pPr marL="1644545" algn="l" defTabSz="822273" rtl="0" eaLnBrk="1" latinLnBrk="0" hangingPunct="1">
        <a:defRPr sz="1619" kern="1200">
          <a:solidFill>
            <a:schemeClr val="tx1"/>
          </a:solidFill>
          <a:latin typeface="+mn-lt"/>
          <a:ea typeface="+mn-ea"/>
          <a:cs typeface="+mn-cs"/>
        </a:defRPr>
      </a:lvl5pPr>
      <a:lvl6pPr marL="2055681" algn="l" defTabSz="822273" rtl="0" eaLnBrk="1" latinLnBrk="0" hangingPunct="1">
        <a:defRPr sz="1619" kern="1200">
          <a:solidFill>
            <a:schemeClr val="tx1"/>
          </a:solidFill>
          <a:latin typeface="+mn-lt"/>
          <a:ea typeface="+mn-ea"/>
          <a:cs typeface="+mn-cs"/>
        </a:defRPr>
      </a:lvl6pPr>
      <a:lvl7pPr marL="2466818" algn="l" defTabSz="822273" rtl="0" eaLnBrk="1" latinLnBrk="0" hangingPunct="1">
        <a:defRPr sz="1619" kern="1200">
          <a:solidFill>
            <a:schemeClr val="tx1"/>
          </a:solidFill>
          <a:latin typeface="+mn-lt"/>
          <a:ea typeface="+mn-ea"/>
          <a:cs typeface="+mn-cs"/>
        </a:defRPr>
      </a:lvl7pPr>
      <a:lvl8pPr marL="2877954" algn="l" defTabSz="822273" rtl="0" eaLnBrk="1" latinLnBrk="0" hangingPunct="1">
        <a:defRPr sz="1619" kern="1200">
          <a:solidFill>
            <a:schemeClr val="tx1"/>
          </a:solidFill>
          <a:latin typeface="+mn-lt"/>
          <a:ea typeface="+mn-ea"/>
          <a:cs typeface="+mn-cs"/>
        </a:defRPr>
      </a:lvl8pPr>
      <a:lvl9pPr marL="3289090" algn="l" defTabSz="822273" rtl="0" eaLnBrk="1" latinLnBrk="0" hangingPunct="1">
        <a:defRPr sz="161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0594" y="365126"/>
            <a:ext cx="11547566" cy="66248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00594" y="1288869"/>
            <a:ext cx="11547566" cy="48880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Bosch_footer_1">
            <a:extLst>
              <a:ext uri="{FF2B5EF4-FFF2-40B4-BE49-F238E27FC236}">
                <a16:creationId xmlns:a16="http://schemas.microsoft.com/office/drawing/2014/main" id="{C4A0DCBC-1EFB-43C4-AF00-AB85781F48E7}"/>
              </a:ext>
            </a:extLst>
          </p:cNvPr>
          <p:cNvSpPr txBox="1"/>
          <p:nvPr userDrawn="1"/>
        </p:nvSpPr>
        <p:spPr>
          <a:xfrm>
            <a:off x="400594" y="6384245"/>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Internal</a:t>
            </a:r>
            <a:r>
              <a:rPr lang="en-US" sz="600" kern="0" baseline="0" noProof="1">
                <a:solidFill>
                  <a:schemeClr val="tx1"/>
                </a:solidFill>
                <a:latin typeface="+mn-lt"/>
              </a:rPr>
              <a:t> | RBVH/ECM</a:t>
            </a: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400594" y="6537552"/>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Engineering and Business Solutions Vietnam Company Limited 2021. All rights reserved, also regarding any disposal, exploitation, reproduction, editing, distribution, as well as in the event of applications for industrial property rights.</a:t>
            </a:r>
          </a:p>
        </p:txBody>
      </p:sp>
      <p:pic>
        <p:nvPicPr>
          <p:cNvPr id="9" name="Picture 8"/>
          <p:cNvPicPr>
            <a:picLocks noChangeAspect="1"/>
          </p:cNvPicPr>
          <p:nvPr userDrawn="1"/>
        </p:nvPicPr>
        <p:blipFill>
          <a:blip r:embed="rId4"/>
          <a:stretch>
            <a:fillRect/>
          </a:stretch>
        </p:blipFill>
        <p:spPr>
          <a:xfrm>
            <a:off x="11132404" y="6343529"/>
            <a:ext cx="815756" cy="297332"/>
          </a:xfrm>
          <a:prstGeom prst="rect">
            <a:avLst/>
          </a:prstGeom>
        </p:spPr>
      </p:pic>
    </p:spTree>
    <p:extLst>
      <p:ext uri="{BB962C8B-B14F-4D97-AF65-F5344CB8AC3E}">
        <p14:creationId xmlns:p14="http://schemas.microsoft.com/office/powerpoint/2010/main" val="870613745"/>
      </p:ext>
    </p:extLst>
  </p:cSld>
  <p:clrMap bg1="lt1" tx1="dk1" bg2="lt2" tx2="dk2" accent1="accent1" accent2="accent2" accent3="accent3" accent4="accent4" accent5="accent5" accent6="accent6" hlink="hlink" folHlink="folHlink"/>
  <p:sldLayoutIdLst>
    <p:sldLayoutId id="2147483649" r:id="rId1"/>
    <p:sldLayoutId id="2147483667" r:id="rId2"/>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9.xml"/><Relationship Id="rId7"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2.emf"/><Relationship Id="rId4" Type="http://schemas.openxmlformats.org/officeDocument/2006/relationships/tags" Target="../tags/tag10.xm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tags" Target="../tags/tag145.xml"/><Relationship Id="rId18" Type="http://schemas.openxmlformats.org/officeDocument/2006/relationships/image" Target="../media/image1.png"/><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tags" Target="../tags/tag144.xml"/><Relationship Id="rId17" Type="http://schemas.openxmlformats.org/officeDocument/2006/relationships/notesSlide" Target="../notesSlides/notesSlide10.xml"/><Relationship Id="rId2" Type="http://schemas.openxmlformats.org/officeDocument/2006/relationships/tags" Target="../tags/tag134.xml"/><Relationship Id="rId16" Type="http://schemas.openxmlformats.org/officeDocument/2006/relationships/slideLayout" Target="../slideLayouts/slideLayout4.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5" Type="http://schemas.openxmlformats.org/officeDocument/2006/relationships/tags" Target="../tags/tag137.xml"/><Relationship Id="rId15" Type="http://schemas.openxmlformats.org/officeDocument/2006/relationships/tags" Target="../tags/tag147.xml"/><Relationship Id="rId10" Type="http://schemas.openxmlformats.org/officeDocument/2006/relationships/tags" Target="../tags/tag142.xml"/><Relationship Id="rId19" Type="http://schemas.openxmlformats.org/officeDocument/2006/relationships/image" Target="../media/image8.png"/><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tags" Target="../tags/tag146.xml"/></Relationships>
</file>

<file path=ppt/slides/_rels/slide12.xml.rels><?xml version="1.0" encoding="UTF-8" standalone="yes"?>
<Relationships xmlns="http://schemas.openxmlformats.org/package/2006/relationships"><Relationship Id="rId8" Type="http://schemas.openxmlformats.org/officeDocument/2006/relationships/tags" Target="../tags/tag155.xml"/><Relationship Id="rId13" Type="http://schemas.openxmlformats.org/officeDocument/2006/relationships/tags" Target="../tags/tag160.xml"/><Relationship Id="rId18" Type="http://schemas.openxmlformats.org/officeDocument/2006/relationships/image" Target="../media/image1.png"/><Relationship Id="rId3" Type="http://schemas.openxmlformats.org/officeDocument/2006/relationships/tags" Target="../tags/tag150.xml"/><Relationship Id="rId7" Type="http://schemas.openxmlformats.org/officeDocument/2006/relationships/tags" Target="../tags/tag154.xml"/><Relationship Id="rId12" Type="http://schemas.openxmlformats.org/officeDocument/2006/relationships/tags" Target="../tags/tag159.xml"/><Relationship Id="rId17" Type="http://schemas.openxmlformats.org/officeDocument/2006/relationships/notesSlide" Target="../notesSlides/notesSlide11.xml"/><Relationship Id="rId2" Type="http://schemas.openxmlformats.org/officeDocument/2006/relationships/tags" Target="../tags/tag149.xml"/><Relationship Id="rId16" Type="http://schemas.openxmlformats.org/officeDocument/2006/relationships/slideLayout" Target="../slideLayouts/slideLayout4.xml"/><Relationship Id="rId20" Type="http://schemas.openxmlformats.org/officeDocument/2006/relationships/image" Target="../media/image21.jpg"/><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tags" Target="../tags/tag158.xml"/><Relationship Id="rId5" Type="http://schemas.openxmlformats.org/officeDocument/2006/relationships/tags" Target="../tags/tag152.xml"/><Relationship Id="rId15" Type="http://schemas.openxmlformats.org/officeDocument/2006/relationships/tags" Target="../tags/tag162.xml"/><Relationship Id="rId10" Type="http://schemas.openxmlformats.org/officeDocument/2006/relationships/tags" Target="../tags/tag157.xml"/><Relationship Id="rId19" Type="http://schemas.openxmlformats.org/officeDocument/2006/relationships/image" Target="../media/image8.png"/><Relationship Id="rId4" Type="http://schemas.openxmlformats.org/officeDocument/2006/relationships/tags" Target="../tags/tag151.xml"/><Relationship Id="rId9" Type="http://schemas.openxmlformats.org/officeDocument/2006/relationships/tags" Target="../tags/tag156.xml"/><Relationship Id="rId14" Type="http://schemas.openxmlformats.org/officeDocument/2006/relationships/tags" Target="../tags/tag161.xml"/></Relationships>
</file>

<file path=ppt/slides/_rels/slide13.xml.rels><?xml version="1.0" encoding="UTF-8" standalone="yes"?>
<Relationships xmlns="http://schemas.openxmlformats.org/package/2006/relationships"><Relationship Id="rId8" Type="http://schemas.openxmlformats.org/officeDocument/2006/relationships/tags" Target="../tags/tag170.xml"/><Relationship Id="rId13" Type="http://schemas.openxmlformats.org/officeDocument/2006/relationships/tags" Target="../tags/tag175.xml"/><Relationship Id="rId18" Type="http://schemas.openxmlformats.org/officeDocument/2006/relationships/image" Target="../media/image1.png"/><Relationship Id="rId3" Type="http://schemas.openxmlformats.org/officeDocument/2006/relationships/tags" Target="../tags/tag165.xml"/><Relationship Id="rId7" Type="http://schemas.openxmlformats.org/officeDocument/2006/relationships/tags" Target="../tags/tag169.xml"/><Relationship Id="rId12" Type="http://schemas.openxmlformats.org/officeDocument/2006/relationships/tags" Target="../tags/tag174.xml"/><Relationship Id="rId17" Type="http://schemas.openxmlformats.org/officeDocument/2006/relationships/notesSlide" Target="../notesSlides/notesSlide12.xml"/><Relationship Id="rId2" Type="http://schemas.openxmlformats.org/officeDocument/2006/relationships/tags" Target="../tags/tag164.xml"/><Relationship Id="rId16" Type="http://schemas.openxmlformats.org/officeDocument/2006/relationships/slideLayout" Target="../slideLayouts/slideLayout4.xml"/><Relationship Id="rId20" Type="http://schemas.openxmlformats.org/officeDocument/2006/relationships/image" Target="../media/image22.jpeg"/><Relationship Id="rId1" Type="http://schemas.openxmlformats.org/officeDocument/2006/relationships/tags" Target="../tags/tag163.xml"/><Relationship Id="rId6" Type="http://schemas.openxmlformats.org/officeDocument/2006/relationships/tags" Target="../tags/tag168.xml"/><Relationship Id="rId11" Type="http://schemas.openxmlformats.org/officeDocument/2006/relationships/tags" Target="../tags/tag173.xml"/><Relationship Id="rId5" Type="http://schemas.openxmlformats.org/officeDocument/2006/relationships/tags" Target="../tags/tag167.xml"/><Relationship Id="rId15" Type="http://schemas.openxmlformats.org/officeDocument/2006/relationships/tags" Target="../tags/tag177.xml"/><Relationship Id="rId10" Type="http://schemas.openxmlformats.org/officeDocument/2006/relationships/tags" Target="../tags/tag172.xml"/><Relationship Id="rId19" Type="http://schemas.openxmlformats.org/officeDocument/2006/relationships/image" Target="../media/image8.png"/><Relationship Id="rId4" Type="http://schemas.openxmlformats.org/officeDocument/2006/relationships/tags" Target="../tags/tag166.xml"/><Relationship Id="rId9" Type="http://schemas.openxmlformats.org/officeDocument/2006/relationships/tags" Target="../tags/tag171.xml"/><Relationship Id="rId14" Type="http://schemas.openxmlformats.org/officeDocument/2006/relationships/tags" Target="../tags/tag176.xml"/></Relationships>
</file>

<file path=ppt/slides/_rels/slide14.xml.rels><?xml version="1.0" encoding="UTF-8" standalone="yes"?>
<Relationships xmlns="http://schemas.openxmlformats.org/package/2006/relationships"><Relationship Id="rId8" Type="http://schemas.openxmlformats.org/officeDocument/2006/relationships/tags" Target="../tags/tag185.xml"/><Relationship Id="rId13" Type="http://schemas.openxmlformats.org/officeDocument/2006/relationships/tags" Target="../tags/tag190.xml"/><Relationship Id="rId18" Type="http://schemas.openxmlformats.org/officeDocument/2006/relationships/image" Target="../media/image1.png"/><Relationship Id="rId3" Type="http://schemas.openxmlformats.org/officeDocument/2006/relationships/tags" Target="../tags/tag180.xml"/><Relationship Id="rId21" Type="http://schemas.openxmlformats.org/officeDocument/2006/relationships/image" Target="../media/image24.png"/><Relationship Id="rId7" Type="http://schemas.openxmlformats.org/officeDocument/2006/relationships/tags" Target="../tags/tag184.xml"/><Relationship Id="rId12" Type="http://schemas.openxmlformats.org/officeDocument/2006/relationships/tags" Target="../tags/tag189.xml"/><Relationship Id="rId17" Type="http://schemas.openxmlformats.org/officeDocument/2006/relationships/notesSlide" Target="../notesSlides/notesSlide13.xml"/><Relationship Id="rId2" Type="http://schemas.openxmlformats.org/officeDocument/2006/relationships/tags" Target="../tags/tag179.xml"/><Relationship Id="rId16" Type="http://schemas.openxmlformats.org/officeDocument/2006/relationships/slideLayout" Target="../slideLayouts/slideLayout4.xml"/><Relationship Id="rId20" Type="http://schemas.openxmlformats.org/officeDocument/2006/relationships/image" Target="../media/image23.jpeg"/><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tags" Target="../tags/tag188.xml"/><Relationship Id="rId5" Type="http://schemas.openxmlformats.org/officeDocument/2006/relationships/tags" Target="../tags/tag182.xml"/><Relationship Id="rId15" Type="http://schemas.openxmlformats.org/officeDocument/2006/relationships/tags" Target="../tags/tag192.xml"/><Relationship Id="rId10" Type="http://schemas.openxmlformats.org/officeDocument/2006/relationships/tags" Target="../tags/tag187.xml"/><Relationship Id="rId19" Type="http://schemas.openxmlformats.org/officeDocument/2006/relationships/image" Target="../media/image8.png"/><Relationship Id="rId4" Type="http://schemas.openxmlformats.org/officeDocument/2006/relationships/tags" Target="../tags/tag181.xml"/><Relationship Id="rId9" Type="http://schemas.openxmlformats.org/officeDocument/2006/relationships/tags" Target="../tags/tag186.xml"/><Relationship Id="rId14" Type="http://schemas.openxmlformats.org/officeDocument/2006/relationships/tags" Target="../tags/tag191.xml"/><Relationship Id="rId22" Type="http://schemas.openxmlformats.org/officeDocument/2006/relationships/image" Target="../media/image25.jpeg"/></Relationships>
</file>

<file path=ppt/slides/_rels/slide15.xml.rels><?xml version="1.0" encoding="UTF-8" standalone="yes"?>
<Relationships xmlns="http://schemas.openxmlformats.org/package/2006/relationships"><Relationship Id="rId8" Type="http://schemas.openxmlformats.org/officeDocument/2006/relationships/tags" Target="../tags/tag200.xml"/><Relationship Id="rId13" Type="http://schemas.openxmlformats.org/officeDocument/2006/relationships/tags" Target="../tags/tag205.xml"/><Relationship Id="rId18" Type="http://schemas.openxmlformats.org/officeDocument/2006/relationships/image" Target="../media/image1.png"/><Relationship Id="rId3" Type="http://schemas.openxmlformats.org/officeDocument/2006/relationships/tags" Target="../tags/tag195.xml"/><Relationship Id="rId21" Type="http://schemas.openxmlformats.org/officeDocument/2006/relationships/image" Target="../media/image27.png"/><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notesSlide" Target="../notesSlides/notesSlide14.xml"/><Relationship Id="rId2" Type="http://schemas.openxmlformats.org/officeDocument/2006/relationships/tags" Target="../tags/tag194.xml"/><Relationship Id="rId16" Type="http://schemas.openxmlformats.org/officeDocument/2006/relationships/slideLayout" Target="../slideLayouts/slideLayout4.xml"/><Relationship Id="rId20" Type="http://schemas.openxmlformats.org/officeDocument/2006/relationships/image" Target="../media/image26.png"/><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5" Type="http://schemas.openxmlformats.org/officeDocument/2006/relationships/tags" Target="../tags/tag197.xml"/><Relationship Id="rId15" Type="http://schemas.openxmlformats.org/officeDocument/2006/relationships/tags" Target="../tags/tag207.xml"/><Relationship Id="rId10" Type="http://schemas.openxmlformats.org/officeDocument/2006/relationships/tags" Target="../tags/tag202.xml"/><Relationship Id="rId19" Type="http://schemas.openxmlformats.org/officeDocument/2006/relationships/image" Target="../media/image8.png"/><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 Id="rId22"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tags" Target="../tags/tag215.xml"/><Relationship Id="rId13" Type="http://schemas.openxmlformats.org/officeDocument/2006/relationships/tags" Target="../tags/tag220.xml"/><Relationship Id="rId18" Type="http://schemas.openxmlformats.org/officeDocument/2006/relationships/image" Target="../media/image1.png"/><Relationship Id="rId3" Type="http://schemas.openxmlformats.org/officeDocument/2006/relationships/tags" Target="../tags/tag210.xml"/><Relationship Id="rId21" Type="http://schemas.openxmlformats.org/officeDocument/2006/relationships/image" Target="../media/image30.png"/><Relationship Id="rId7" Type="http://schemas.openxmlformats.org/officeDocument/2006/relationships/tags" Target="../tags/tag214.xml"/><Relationship Id="rId12" Type="http://schemas.openxmlformats.org/officeDocument/2006/relationships/tags" Target="../tags/tag219.xml"/><Relationship Id="rId17" Type="http://schemas.openxmlformats.org/officeDocument/2006/relationships/notesSlide" Target="../notesSlides/notesSlide15.xml"/><Relationship Id="rId2" Type="http://schemas.openxmlformats.org/officeDocument/2006/relationships/tags" Target="../tags/tag209.xml"/><Relationship Id="rId16" Type="http://schemas.openxmlformats.org/officeDocument/2006/relationships/slideLayout" Target="../slideLayouts/slideLayout4.xml"/><Relationship Id="rId20" Type="http://schemas.openxmlformats.org/officeDocument/2006/relationships/image" Target="../media/image29.png"/><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tags" Target="../tags/tag218.xml"/><Relationship Id="rId5" Type="http://schemas.openxmlformats.org/officeDocument/2006/relationships/tags" Target="../tags/tag212.xml"/><Relationship Id="rId15" Type="http://schemas.openxmlformats.org/officeDocument/2006/relationships/tags" Target="../tags/tag222.xml"/><Relationship Id="rId10" Type="http://schemas.openxmlformats.org/officeDocument/2006/relationships/tags" Target="../tags/tag217.xml"/><Relationship Id="rId19" Type="http://schemas.openxmlformats.org/officeDocument/2006/relationships/image" Target="../media/image8.png"/><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tags" Target="../tags/tag221.xml"/><Relationship Id="rId22"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tags" Target="../tags/tag235.xml"/><Relationship Id="rId18" Type="http://schemas.openxmlformats.org/officeDocument/2006/relationships/image" Target="../media/image1.png"/><Relationship Id="rId3" Type="http://schemas.openxmlformats.org/officeDocument/2006/relationships/tags" Target="../tags/tag225.xml"/><Relationship Id="rId21" Type="http://schemas.openxmlformats.org/officeDocument/2006/relationships/image" Target="../media/image30.png"/><Relationship Id="rId7" Type="http://schemas.openxmlformats.org/officeDocument/2006/relationships/tags" Target="../tags/tag229.xml"/><Relationship Id="rId12" Type="http://schemas.openxmlformats.org/officeDocument/2006/relationships/tags" Target="../tags/tag234.xml"/><Relationship Id="rId17" Type="http://schemas.openxmlformats.org/officeDocument/2006/relationships/notesSlide" Target="../notesSlides/notesSlide16.xml"/><Relationship Id="rId2" Type="http://schemas.openxmlformats.org/officeDocument/2006/relationships/tags" Target="../tags/tag224.xml"/><Relationship Id="rId16" Type="http://schemas.openxmlformats.org/officeDocument/2006/relationships/slideLayout" Target="../slideLayouts/slideLayout4.xml"/><Relationship Id="rId20" Type="http://schemas.openxmlformats.org/officeDocument/2006/relationships/image" Target="../media/image29.png"/><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tags" Target="../tags/tag233.xml"/><Relationship Id="rId5" Type="http://schemas.openxmlformats.org/officeDocument/2006/relationships/tags" Target="../tags/tag227.xml"/><Relationship Id="rId15" Type="http://schemas.openxmlformats.org/officeDocument/2006/relationships/tags" Target="../tags/tag237.xml"/><Relationship Id="rId10" Type="http://schemas.openxmlformats.org/officeDocument/2006/relationships/tags" Target="../tags/tag232.xml"/><Relationship Id="rId19" Type="http://schemas.openxmlformats.org/officeDocument/2006/relationships/image" Target="../media/image8.png"/><Relationship Id="rId4" Type="http://schemas.openxmlformats.org/officeDocument/2006/relationships/tags" Target="../tags/tag226.xml"/><Relationship Id="rId9" Type="http://schemas.openxmlformats.org/officeDocument/2006/relationships/tags" Target="../tags/tag231.xml"/><Relationship Id="rId14" Type="http://schemas.openxmlformats.org/officeDocument/2006/relationships/tags" Target="../tags/tag236.xml"/><Relationship Id="rId22"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tags" Target="../tags/tag245.xml"/><Relationship Id="rId13" Type="http://schemas.openxmlformats.org/officeDocument/2006/relationships/tags" Target="../tags/tag250.xml"/><Relationship Id="rId18" Type="http://schemas.openxmlformats.org/officeDocument/2006/relationships/image" Target="../media/image1.png"/><Relationship Id="rId3" Type="http://schemas.openxmlformats.org/officeDocument/2006/relationships/tags" Target="../tags/tag240.xml"/><Relationship Id="rId7" Type="http://schemas.openxmlformats.org/officeDocument/2006/relationships/tags" Target="../tags/tag244.xml"/><Relationship Id="rId12" Type="http://schemas.openxmlformats.org/officeDocument/2006/relationships/tags" Target="../tags/tag249.xml"/><Relationship Id="rId17" Type="http://schemas.openxmlformats.org/officeDocument/2006/relationships/notesSlide" Target="../notesSlides/notesSlide17.xml"/><Relationship Id="rId2" Type="http://schemas.openxmlformats.org/officeDocument/2006/relationships/tags" Target="../tags/tag239.xml"/><Relationship Id="rId16" Type="http://schemas.openxmlformats.org/officeDocument/2006/relationships/slideLayout" Target="../slideLayouts/slideLayout4.xml"/><Relationship Id="rId1" Type="http://schemas.openxmlformats.org/officeDocument/2006/relationships/tags" Target="../tags/tag238.xml"/><Relationship Id="rId6" Type="http://schemas.openxmlformats.org/officeDocument/2006/relationships/tags" Target="../tags/tag243.xml"/><Relationship Id="rId11" Type="http://schemas.openxmlformats.org/officeDocument/2006/relationships/tags" Target="../tags/tag248.xml"/><Relationship Id="rId5" Type="http://schemas.openxmlformats.org/officeDocument/2006/relationships/tags" Target="../tags/tag242.xml"/><Relationship Id="rId15" Type="http://schemas.openxmlformats.org/officeDocument/2006/relationships/tags" Target="../tags/tag252.xml"/><Relationship Id="rId10" Type="http://schemas.openxmlformats.org/officeDocument/2006/relationships/tags" Target="../tags/tag247.xml"/><Relationship Id="rId19" Type="http://schemas.openxmlformats.org/officeDocument/2006/relationships/image" Target="../media/image8.png"/><Relationship Id="rId4" Type="http://schemas.openxmlformats.org/officeDocument/2006/relationships/tags" Target="../tags/tag241.xml"/><Relationship Id="rId9" Type="http://schemas.openxmlformats.org/officeDocument/2006/relationships/tags" Target="../tags/tag246.xml"/><Relationship Id="rId14" Type="http://schemas.openxmlformats.org/officeDocument/2006/relationships/tags" Target="../tags/tag251.xml"/></Relationships>
</file>

<file path=ppt/slides/_rels/slide19.xml.rels><?xml version="1.0" encoding="UTF-8" standalone="yes"?>
<Relationships xmlns="http://schemas.openxmlformats.org/package/2006/relationships"><Relationship Id="rId8" Type="http://schemas.openxmlformats.org/officeDocument/2006/relationships/tags" Target="../tags/tag260.xml"/><Relationship Id="rId13" Type="http://schemas.openxmlformats.org/officeDocument/2006/relationships/tags" Target="../tags/tag265.xml"/><Relationship Id="rId18" Type="http://schemas.openxmlformats.org/officeDocument/2006/relationships/image" Target="../media/image1.png"/><Relationship Id="rId3" Type="http://schemas.openxmlformats.org/officeDocument/2006/relationships/tags" Target="../tags/tag255.xml"/><Relationship Id="rId21" Type="http://schemas.openxmlformats.org/officeDocument/2006/relationships/image" Target="../media/image21.jpg"/><Relationship Id="rId7" Type="http://schemas.openxmlformats.org/officeDocument/2006/relationships/tags" Target="../tags/tag259.xml"/><Relationship Id="rId12" Type="http://schemas.openxmlformats.org/officeDocument/2006/relationships/tags" Target="../tags/tag264.xml"/><Relationship Id="rId17" Type="http://schemas.openxmlformats.org/officeDocument/2006/relationships/notesSlide" Target="../notesSlides/notesSlide18.xml"/><Relationship Id="rId2" Type="http://schemas.openxmlformats.org/officeDocument/2006/relationships/tags" Target="../tags/tag254.xml"/><Relationship Id="rId16" Type="http://schemas.openxmlformats.org/officeDocument/2006/relationships/slideLayout" Target="../slideLayouts/slideLayout4.xml"/><Relationship Id="rId20" Type="http://schemas.openxmlformats.org/officeDocument/2006/relationships/image" Target="../media/image32.jpeg"/><Relationship Id="rId1" Type="http://schemas.openxmlformats.org/officeDocument/2006/relationships/tags" Target="../tags/tag253.xml"/><Relationship Id="rId6" Type="http://schemas.openxmlformats.org/officeDocument/2006/relationships/tags" Target="../tags/tag258.xml"/><Relationship Id="rId11" Type="http://schemas.openxmlformats.org/officeDocument/2006/relationships/tags" Target="../tags/tag263.xml"/><Relationship Id="rId5" Type="http://schemas.openxmlformats.org/officeDocument/2006/relationships/tags" Target="../tags/tag257.xml"/><Relationship Id="rId15" Type="http://schemas.openxmlformats.org/officeDocument/2006/relationships/tags" Target="../tags/tag267.xml"/><Relationship Id="rId10" Type="http://schemas.openxmlformats.org/officeDocument/2006/relationships/tags" Target="../tags/tag262.xml"/><Relationship Id="rId19" Type="http://schemas.openxmlformats.org/officeDocument/2006/relationships/image" Target="../media/image8.png"/><Relationship Id="rId4" Type="http://schemas.openxmlformats.org/officeDocument/2006/relationships/tags" Target="../tags/tag256.xml"/><Relationship Id="rId9" Type="http://schemas.openxmlformats.org/officeDocument/2006/relationships/tags" Target="../tags/tag261.xml"/><Relationship Id="rId14" Type="http://schemas.openxmlformats.org/officeDocument/2006/relationships/tags" Target="../tags/tag266.xml"/></Relationships>
</file>

<file path=ppt/slides/_rels/slide2.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image" Target="../media/image1.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notesSlide" Target="../notesSlides/notesSlide1.xml"/><Relationship Id="rId2" Type="http://schemas.openxmlformats.org/officeDocument/2006/relationships/tags" Target="../tags/tag14.xml"/><Relationship Id="rId16"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tags" Target="../tags/tag27.xml"/><Relationship Id="rId10" Type="http://schemas.openxmlformats.org/officeDocument/2006/relationships/tags" Target="../tags/tag22.xml"/><Relationship Id="rId19" Type="http://schemas.openxmlformats.org/officeDocument/2006/relationships/image" Target="../media/image8.pn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s>
</file>

<file path=ppt/slides/_rels/slide20.xml.rels><?xml version="1.0" encoding="UTF-8" standalone="yes"?>
<Relationships xmlns="http://schemas.openxmlformats.org/package/2006/relationships"><Relationship Id="rId8" Type="http://schemas.openxmlformats.org/officeDocument/2006/relationships/tags" Target="../tags/tag275.xml"/><Relationship Id="rId13" Type="http://schemas.openxmlformats.org/officeDocument/2006/relationships/tags" Target="../tags/tag280.xml"/><Relationship Id="rId18" Type="http://schemas.openxmlformats.org/officeDocument/2006/relationships/image" Target="../media/image1.png"/><Relationship Id="rId3" Type="http://schemas.openxmlformats.org/officeDocument/2006/relationships/tags" Target="../tags/tag270.xml"/><Relationship Id="rId21" Type="http://schemas.openxmlformats.org/officeDocument/2006/relationships/hyperlink" Target="https://ieeexplore.ieee.org/document/1284395" TargetMode="External"/><Relationship Id="rId7" Type="http://schemas.openxmlformats.org/officeDocument/2006/relationships/tags" Target="../tags/tag274.xml"/><Relationship Id="rId12" Type="http://schemas.openxmlformats.org/officeDocument/2006/relationships/tags" Target="../tags/tag279.xml"/><Relationship Id="rId17" Type="http://schemas.openxmlformats.org/officeDocument/2006/relationships/notesSlide" Target="../notesSlides/notesSlide19.xml"/><Relationship Id="rId25" Type="http://schemas.openxmlformats.org/officeDocument/2006/relationships/hyperlink" Target="https://arxiv.org/abs/2208.08597" TargetMode="External"/><Relationship Id="rId2" Type="http://schemas.openxmlformats.org/officeDocument/2006/relationships/tags" Target="../tags/tag269.xml"/><Relationship Id="rId16" Type="http://schemas.openxmlformats.org/officeDocument/2006/relationships/slideLayout" Target="../slideLayouts/slideLayout4.xml"/><Relationship Id="rId20" Type="http://schemas.openxmlformats.org/officeDocument/2006/relationships/hyperlink" Target="https://ir.canterbury.ac.nz/handle/10092/104723" TargetMode="External"/><Relationship Id="rId1" Type="http://schemas.openxmlformats.org/officeDocument/2006/relationships/tags" Target="../tags/tag268.xml"/><Relationship Id="rId6" Type="http://schemas.openxmlformats.org/officeDocument/2006/relationships/tags" Target="../tags/tag273.xml"/><Relationship Id="rId11" Type="http://schemas.openxmlformats.org/officeDocument/2006/relationships/tags" Target="../tags/tag278.xml"/><Relationship Id="rId24" Type="http://schemas.openxmlformats.org/officeDocument/2006/relationships/hyperlink" Target="https://ieeexplore.ieee.org/document/1510683" TargetMode="External"/><Relationship Id="rId5" Type="http://schemas.openxmlformats.org/officeDocument/2006/relationships/tags" Target="../tags/tag272.xml"/><Relationship Id="rId15" Type="http://schemas.openxmlformats.org/officeDocument/2006/relationships/tags" Target="../tags/tag282.xml"/><Relationship Id="rId23" Type="http://schemas.openxmlformats.org/officeDocument/2006/relationships/hyperlink" Target="https://ieeexplore.ieee.org/document/6526877" TargetMode="External"/><Relationship Id="rId10" Type="http://schemas.openxmlformats.org/officeDocument/2006/relationships/tags" Target="../tags/tag277.xml"/><Relationship Id="rId19" Type="http://schemas.openxmlformats.org/officeDocument/2006/relationships/image" Target="../media/image8.png"/><Relationship Id="rId4" Type="http://schemas.openxmlformats.org/officeDocument/2006/relationships/tags" Target="../tags/tag271.xml"/><Relationship Id="rId9" Type="http://schemas.openxmlformats.org/officeDocument/2006/relationships/tags" Target="../tags/tag276.xml"/><Relationship Id="rId14" Type="http://schemas.openxmlformats.org/officeDocument/2006/relationships/tags" Target="../tags/tag281.xml"/><Relationship Id="rId22" Type="http://schemas.openxmlformats.org/officeDocument/2006/relationships/hyperlink" Target="https://www.researchgate.net/publication/3342805_A_new_impulse_detector_for_switching_median_filters" TargetMode="External"/></Relationships>
</file>

<file path=ppt/slides/_rels/slide3.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image" Target="../media/image1.png"/><Relationship Id="rId3" Type="http://schemas.openxmlformats.org/officeDocument/2006/relationships/tags" Target="../tags/tag30.xml"/><Relationship Id="rId21" Type="http://schemas.openxmlformats.org/officeDocument/2006/relationships/image" Target="../media/image10.png"/><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notesSlide" Target="../notesSlides/notesSlide2.xml"/><Relationship Id="rId2" Type="http://schemas.openxmlformats.org/officeDocument/2006/relationships/tags" Target="../tags/tag29.xml"/><Relationship Id="rId16" Type="http://schemas.openxmlformats.org/officeDocument/2006/relationships/slideLayout" Target="../slideLayouts/slideLayout1.xml"/><Relationship Id="rId20" Type="http://schemas.openxmlformats.org/officeDocument/2006/relationships/image" Target="../media/image9.png"/><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5" Type="http://schemas.openxmlformats.org/officeDocument/2006/relationships/tags" Target="../tags/tag32.xml"/><Relationship Id="rId15" Type="http://schemas.openxmlformats.org/officeDocument/2006/relationships/tags" Target="../tags/tag42.xml"/><Relationship Id="rId10" Type="http://schemas.openxmlformats.org/officeDocument/2006/relationships/tags" Target="../tags/tag37.xml"/><Relationship Id="rId19" Type="http://schemas.openxmlformats.org/officeDocument/2006/relationships/image" Target="../media/image8.png"/><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 Id="rId22"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image" Target="../media/image1.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notesSlide" Target="../notesSlides/notesSlide3.xml"/><Relationship Id="rId2" Type="http://schemas.openxmlformats.org/officeDocument/2006/relationships/tags" Target="../tags/tag44.xml"/><Relationship Id="rId16" Type="http://schemas.openxmlformats.org/officeDocument/2006/relationships/slideLayout" Target="../slideLayouts/slideLayout1.xml"/><Relationship Id="rId20" Type="http://schemas.openxmlformats.org/officeDocument/2006/relationships/image" Target="../media/image12.gif"/><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5" Type="http://schemas.openxmlformats.org/officeDocument/2006/relationships/tags" Target="../tags/tag57.xml"/><Relationship Id="rId10" Type="http://schemas.openxmlformats.org/officeDocument/2006/relationships/tags" Target="../tags/tag52.xml"/><Relationship Id="rId19" Type="http://schemas.openxmlformats.org/officeDocument/2006/relationships/image" Target="../media/image8.png"/><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s>
</file>

<file path=ppt/slides/_rels/slide5.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image" Target="../media/image1.png"/><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notesSlide" Target="../notesSlides/notesSlide4.xml"/><Relationship Id="rId2" Type="http://schemas.openxmlformats.org/officeDocument/2006/relationships/tags" Target="../tags/tag59.xml"/><Relationship Id="rId16" Type="http://schemas.openxmlformats.org/officeDocument/2006/relationships/slideLayout" Target="../slideLayouts/slideLayout1.xml"/><Relationship Id="rId20" Type="http://schemas.openxmlformats.org/officeDocument/2006/relationships/image" Target="../media/image13.jpeg"/><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tags" Target="../tags/tag72.xml"/><Relationship Id="rId10" Type="http://schemas.openxmlformats.org/officeDocument/2006/relationships/tags" Target="../tags/tag67.xml"/><Relationship Id="rId19" Type="http://schemas.openxmlformats.org/officeDocument/2006/relationships/image" Target="../media/image8.png"/><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s>
</file>

<file path=ppt/slides/_rels/slide6.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image" Target="../media/image1.png"/><Relationship Id="rId3" Type="http://schemas.openxmlformats.org/officeDocument/2006/relationships/tags" Target="../tags/tag75.xml"/><Relationship Id="rId21" Type="http://schemas.openxmlformats.org/officeDocument/2006/relationships/image" Target="../media/image15.png"/><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notesSlide" Target="../notesSlides/notesSlide5.xml"/><Relationship Id="rId25" Type="http://schemas.openxmlformats.org/officeDocument/2006/relationships/image" Target="../media/image19.png"/><Relationship Id="rId2" Type="http://schemas.openxmlformats.org/officeDocument/2006/relationships/tags" Target="../tags/tag74.xml"/><Relationship Id="rId16" Type="http://schemas.openxmlformats.org/officeDocument/2006/relationships/slideLayout" Target="../slideLayouts/slideLayout1.xml"/><Relationship Id="rId20" Type="http://schemas.openxmlformats.org/officeDocument/2006/relationships/image" Target="../media/image14.png"/><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24" Type="http://schemas.openxmlformats.org/officeDocument/2006/relationships/image" Target="../media/image18.png"/><Relationship Id="rId5" Type="http://schemas.openxmlformats.org/officeDocument/2006/relationships/tags" Target="../tags/tag77.xml"/><Relationship Id="rId15" Type="http://schemas.openxmlformats.org/officeDocument/2006/relationships/tags" Target="../tags/tag87.xml"/><Relationship Id="rId23" Type="http://schemas.openxmlformats.org/officeDocument/2006/relationships/image" Target="../media/image17.png"/><Relationship Id="rId10" Type="http://schemas.openxmlformats.org/officeDocument/2006/relationships/tags" Target="../tags/tag82.xml"/><Relationship Id="rId19" Type="http://schemas.openxmlformats.org/officeDocument/2006/relationships/image" Target="../media/image8.png"/><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 Id="rId22"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tags" Target="../tags/tag100.xml"/><Relationship Id="rId18" Type="http://schemas.openxmlformats.org/officeDocument/2006/relationships/image" Target="../media/image1.png"/><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tags" Target="../tags/tag99.xml"/><Relationship Id="rId17" Type="http://schemas.openxmlformats.org/officeDocument/2006/relationships/notesSlide" Target="../notesSlides/notesSlide6.xml"/><Relationship Id="rId2" Type="http://schemas.openxmlformats.org/officeDocument/2006/relationships/tags" Target="../tags/tag89.xml"/><Relationship Id="rId16" Type="http://schemas.openxmlformats.org/officeDocument/2006/relationships/slideLayout" Target="../slideLayouts/slideLayout1.xml"/><Relationship Id="rId20" Type="http://schemas.openxmlformats.org/officeDocument/2006/relationships/image" Target="../media/image20.png"/><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tags" Target="../tags/tag98.xml"/><Relationship Id="rId5" Type="http://schemas.openxmlformats.org/officeDocument/2006/relationships/tags" Target="../tags/tag92.xml"/><Relationship Id="rId15" Type="http://schemas.openxmlformats.org/officeDocument/2006/relationships/tags" Target="../tags/tag102.xml"/><Relationship Id="rId10" Type="http://schemas.openxmlformats.org/officeDocument/2006/relationships/tags" Target="../tags/tag97.xml"/><Relationship Id="rId19" Type="http://schemas.openxmlformats.org/officeDocument/2006/relationships/image" Target="../media/image8.png"/><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tags" Target="../tags/tag101.xml"/></Relationships>
</file>

<file path=ppt/slides/_rels/slide8.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image" Target="../media/image1.png"/><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notesSlide" Target="../notesSlides/notesSlide7.xml"/><Relationship Id="rId2" Type="http://schemas.openxmlformats.org/officeDocument/2006/relationships/tags" Target="../tags/tag104.xml"/><Relationship Id="rId16" Type="http://schemas.openxmlformats.org/officeDocument/2006/relationships/slideLayout" Target="../slideLayouts/slideLayout1.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tags" Target="../tags/tag117.xml"/><Relationship Id="rId10" Type="http://schemas.openxmlformats.org/officeDocument/2006/relationships/tags" Target="../tags/tag112.xml"/><Relationship Id="rId19" Type="http://schemas.openxmlformats.org/officeDocument/2006/relationships/image" Target="../media/image8.png"/><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s>
</file>

<file path=ppt/slides/_rels/slide9.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tags" Target="../tags/tag130.xml"/><Relationship Id="rId18" Type="http://schemas.openxmlformats.org/officeDocument/2006/relationships/image" Target="../media/image1.png"/><Relationship Id="rId3" Type="http://schemas.openxmlformats.org/officeDocument/2006/relationships/tags" Target="../tags/tag120.xml"/><Relationship Id="rId21" Type="http://schemas.openxmlformats.org/officeDocument/2006/relationships/diagramLayout" Target="../diagrams/layout1.xml"/><Relationship Id="rId7" Type="http://schemas.openxmlformats.org/officeDocument/2006/relationships/tags" Target="../tags/tag124.xml"/><Relationship Id="rId12" Type="http://schemas.openxmlformats.org/officeDocument/2006/relationships/tags" Target="../tags/tag129.xml"/><Relationship Id="rId17" Type="http://schemas.openxmlformats.org/officeDocument/2006/relationships/notesSlide" Target="../notesSlides/notesSlide8.xml"/><Relationship Id="rId2" Type="http://schemas.openxmlformats.org/officeDocument/2006/relationships/tags" Target="../tags/tag119.xml"/><Relationship Id="rId16" Type="http://schemas.openxmlformats.org/officeDocument/2006/relationships/slideLayout" Target="../slideLayouts/slideLayout1.xml"/><Relationship Id="rId20" Type="http://schemas.openxmlformats.org/officeDocument/2006/relationships/diagramData" Target="../diagrams/data1.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tags" Target="../tags/tag128.xml"/><Relationship Id="rId24" Type="http://schemas.microsoft.com/office/2007/relationships/diagramDrawing" Target="../diagrams/drawing1.xml"/><Relationship Id="rId5" Type="http://schemas.openxmlformats.org/officeDocument/2006/relationships/tags" Target="../tags/tag122.xml"/><Relationship Id="rId15" Type="http://schemas.openxmlformats.org/officeDocument/2006/relationships/tags" Target="../tags/tag132.xml"/><Relationship Id="rId23" Type="http://schemas.openxmlformats.org/officeDocument/2006/relationships/diagramColors" Target="../diagrams/colors1.xml"/><Relationship Id="rId10" Type="http://schemas.openxmlformats.org/officeDocument/2006/relationships/tags" Target="../tags/tag127.xml"/><Relationship Id="rId19" Type="http://schemas.openxmlformats.org/officeDocument/2006/relationships/image" Target="../media/image8.png"/><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tags" Target="../tags/tag131.xml"/><Relationship Id="rId22"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96" y="0"/>
            <a:ext cx="12192314"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Subtitle 2" hidden="1"/>
          <p:cNvSpPr>
            <a:spLocks noGrp="1"/>
          </p:cNvSpPr>
          <p:nvPr>
            <p:ph type="subTitle" idx="1"/>
            <p:custDataLst>
              <p:tags r:id="rId3"/>
            </p:custDataLst>
          </p:nvPr>
        </p:nvSpPr>
        <p:spPr>
          <a:xfrm>
            <a:off x="197" y="0"/>
            <a:ext cx="1411474" cy="141147"/>
          </a:xfrm>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defPPr>
              <a:defRPr lang="en-US"/>
            </a:defPPr>
            <a:lvl1pPr marL="0" algn="l" defTabSz="1016264" rtl="0" eaLnBrk="1" latinLnBrk="0" hangingPunct="1">
              <a:buFontTx/>
              <a:buNone/>
              <a:defRPr lang="en-US"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endParaRPr lang="en-US" sz="111">
              <a:solidFill>
                <a:srgbClr val="000000"/>
              </a:solidFill>
            </a:endParaRPr>
          </a:p>
        </p:txBody>
      </p:sp>
      <p:pic>
        <p:nvPicPr>
          <p:cNvPr id="2" name="Picture 1"/>
          <p:cNvPicPr>
            <a:picLocks/>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2048540" y="0"/>
            <a:ext cx="143970"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7" name="Title 8_"/>
          <p:cNvSpPr txBox="1">
            <a:spLocks/>
          </p:cNvSpPr>
          <p:nvPr>
            <p:custDataLst>
              <p:tags r:id="rId5"/>
            </p:custDataLst>
          </p:nvPr>
        </p:nvSpPr>
        <p:spPr bwMode="auto">
          <a:xfrm>
            <a:off x="674575" y="731525"/>
            <a:ext cx="10954208" cy="5196665"/>
          </a:xfrm>
          <a:prstGeom prst="rect">
            <a:avLst/>
          </a:prstGeom>
          <a:solidFill>
            <a:scrgbClr r="0" g="0" b="0">
              <a:alpha val="0"/>
            </a:scrgbClr>
          </a:solidFill>
          <a:ln w="0">
            <a:noFill/>
            <a:miter lim="800000"/>
            <a:headEnd/>
            <a:tailEnd/>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defPPr>
              <a:defRPr lang="en-US"/>
            </a:defPPr>
            <a:lvl1pPr marL="0" algn="l" defTabSz="1016264" rtl="0" eaLnBrk="1" latinLnBrk="0" hangingPunct="1">
              <a:buFontTx/>
              <a:buNone/>
              <a:defRPr lang="en-US"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90000"/>
              </a:lnSpc>
              <a:spcBef>
                <a:spcPts val="0"/>
              </a:spcBef>
              <a:spcAft>
                <a:spcPts val="0"/>
              </a:spcAft>
            </a:pPr>
            <a:endParaRPr lang="en-US" sz="8292" b="1" kern="0">
              <a:solidFill>
                <a:srgbClr val="FFFFFF"/>
              </a:solidFill>
              <a:latin typeface="+mj-lt"/>
            </a:endParaRPr>
          </a:p>
          <a:p>
            <a:pPr>
              <a:lnSpc>
                <a:spcPct val="90000"/>
              </a:lnSpc>
              <a:spcBef>
                <a:spcPts val="0"/>
              </a:spcBef>
              <a:spcAft>
                <a:spcPts val="0"/>
              </a:spcAft>
            </a:pPr>
            <a:r>
              <a:rPr lang="en-US" sz="6668" b="1" kern="0">
                <a:solidFill>
                  <a:srgbClr val="FFFFFF"/>
                </a:solidFill>
                <a:latin typeface="+mj-lt"/>
              </a:rPr>
              <a:t>AI training group</a:t>
            </a:r>
          </a:p>
          <a:p>
            <a:pPr>
              <a:lnSpc>
                <a:spcPct val="90000"/>
              </a:lnSpc>
              <a:spcBef>
                <a:spcPts val="0"/>
              </a:spcBef>
              <a:spcAft>
                <a:spcPts val="0"/>
              </a:spcAft>
            </a:pPr>
            <a:r>
              <a:rPr lang="en-US" sz="6668" b="1" kern="0">
                <a:solidFill>
                  <a:srgbClr val="FFFFFF"/>
                </a:solidFill>
                <a:latin typeface="+mj-lt"/>
              </a:rPr>
              <a:t>Weekly Report</a:t>
            </a:r>
          </a:p>
          <a:p>
            <a:pPr algn="r">
              <a:lnSpc>
                <a:spcPct val="90000"/>
              </a:lnSpc>
            </a:pPr>
            <a:endParaRPr lang="en-US" sz="2667" kern="0" cap="all">
              <a:solidFill>
                <a:srgbClr val="FFFFFF"/>
              </a:solidFill>
              <a:latin typeface="+mj-lt"/>
            </a:endParaRPr>
          </a:p>
          <a:p>
            <a:pPr algn="r">
              <a:lnSpc>
                <a:spcPct val="90000"/>
              </a:lnSpc>
            </a:pPr>
            <a:endParaRPr lang="en-US" sz="2667" kern="0" cap="all">
              <a:solidFill>
                <a:srgbClr val="FFFFFF"/>
              </a:solidFill>
              <a:latin typeface="+mj-lt"/>
            </a:endParaRPr>
          </a:p>
          <a:p>
            <a:pPr algn="r">
              <a:lnSpc>
                <a:spcPct val="90000"/>
              </a:lnSpc>
            </a:pPr>
            <a:endParaRPr lang="en-US" sz="2667" kern="0" cap="all">
              <a:solidFill>
                <a:srgbClr val="FFFFFF"/>
              </a:solidFill>
              <a:latin typeface="+mj-lt"/>
            </a:endParaRPr>
          </a:p>
          <a:p>
            <a:pPr algn="r">
              <a:lnSpc>
                <a:spcPct val="90000"/>
              </a:lnSpc>
            </a:pPr>
            <a:endParaRPr lang="en-US" sz="2667" kern="0" cap="all">
              <a:solidFill>
                <a:srgbClr val="FFFFFF"/>
              </a:solidFill>
              <a:latin typeface="+mj-lt"/>
            </a:endParaRPr>
          </a:p>
          <a:p>
            <a:pPr algn="r">
              <a:lnSpc>
                <a:spcPct val="90000"/>
              </a:lnSpc>
            </a:pPr>
            <a:r>
              <a:rPr lang="en-US" sz="2667" kern="0" cap="all">
                <a:solidFill>
                  <a:srgbClr val="FFFFFF"/>
                </a:solidFill>
                <a:latin typeface="+mj-lt"/>
              </a:rPr>
              <a:t>Nguyen </a:t>
            </a:r>
            <a:r>
              <a:rPr lang="en-US" sz="2667" kern="0" cap="all" err="1">
                <a:solidFill>
                  <a:srgbClr val="FFFFFF"/>
                </a:solidFill>
                <a:latin typeface="+mj-lt"/>
              </a:rPr>
              <a:t>khai</a:t>
            </a:r>
            <a:r>
              <a:rPr lang="en-US" sz="2667" kern="0" cap="all">
                <a:solidFill>
                  <a:srgbClr val="FFFFFF"/>
                </a:solidFill>
                <a:latin typeface="+mj-lt"/>
              </a:rPr>
              <a:t> </a:t>
            </a:r>
            <a:r>
              <a:rPr lang="en-US" sz="2667" kern="0" cap="all" err="1">
                <a:solidFill>
                  <a:srgbClr val="FFFFFF"/>
                </a:solidFill>
                <a:latin typeface="+mj-lt"/>
              </a:rPr>
              <a:t>phu</a:t>
            </a:r>
            <a:r>
              <a:rPr lang="en-US" sz="2667" kern="0" cap="all">
                <a:solidFill>
                  <a:srgbClr val="FFFFFF"/>
                </a:solidFill>
                <a:latin typeface="+mj-lt"/>
              </a:rPr>
              <a:t> – JUL 14 2023</a:t>
            </a:r>
          </a:p>
          <a:p>
            <a:pPr>
              <a:lnSpc>
                <a:spcPct val="90000"/>
              </a:lnSpc>
              <a:spcBef>
                <a:spcPts val="0"/>
              </a:spcBef>
              <a:spcAft>
                <a:spcPts val="0"/>
              </a:spcAft>
            </a:pPr>
            <a:endParaRPr lang="en-US" sz="2667" kern="0" cap="all">
              <a:solidFill>
                <a:srgbClr val="FFFFFF"/>
              </a:solidFill>
              <a:latin typeface="+mj-lt"/>
            </a:endParaRPr>
          </a:p>
        </p:txBody>
      </p:sp>
      <p:pic>
        <p:nvPicPr>
          <p:cNvPr id="4" name="Picture 3"/>
          <p:cNvPicPr>
            <a:picLocks/>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p:spPr>
      </p:pic>
    </p:spTree>
    <p:custDataLst>
      <p:tags r:id="rId1"/>
    </p:custDataLst>
    <p:extLst>
      <p:ext uri="{BB962C8B-B14F-4D97-AF65-F5344CB8AC3E}">
        <p14:creationId xmlns:p14="http://schemas.microsoft.com/office/powerpoint/2010/main" val="116894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05442"/>
            <a:ext cx="12066104" cy="2742271"/>
          </a:xfrm>
        </p:spPr>
        <p:txBody>
          <a:bodyPr>
            <a:noAutofit/>
          </a:bodyPr>
          <a:lstStyle/>
          <a:p>
            <a:pPr algn="ctr"/>
            <a:r>
              <a:rPr lang="en-US">
                <a:latin typeface="Bosch Office Sans" pitchFamily="2" charset="0"/>
              </a:rPr>
              <a:t>Video defect detection using Deep Learning Techniques</a:t>
            </a:r>
          </a:p>
        </p:txBody>
      </p:sp>
    </p:spTree>
    <p:extLst>
      <p:ext uri="{BB962C8B-B14F-4D97-AF65-F5344CB8AC3E}">
        <p14:creationId xmlns:p14="http://schemas.microsoft.com/office/powerpoint/2010/main" val="2248206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Problem analysis</a:t>
            </a:r>
            <a:endParaRPr lang="en-US" sz="2000">
              <a:latin typeface="Bosch Sans Black" panose="020B0A04020202020204" pitchFamily="34" charset="0"/>
            </a:endParaRPr>
          </a:p>
        </p:txBody>
      </p:sp>
      <p:sp>
        <p:nvSpPr>
          <p:cNvPr id="18" name="TextBox 17">
            <a:extLst>
              <a:ext uri="{FF2B5EF4-FFF2-40B4-BE49-F238E27FC236}">
                <a16:creationId xmlns:a16="http://schemas.microsoft.com/office/drawing/2014/main" id="{2DE9368B-4DE6-C8D8-2039-AC3B43560FA5}"/>
              </a:ext>
            </a:extLst>
          </p:cNvPr>
          <p:cNvSpPr txBox="1"/>
          <p:nvPr/>
        </p:nvSpPr>
        <p:spPr>
          <a:xfrm>
            <a:off x="1016181" y="1457513"/>
            <a:ext cx="8940619" cy="4077417"/>
          </a:xfrm>
          <a:prstGeom prst="rect">
            <a:avLst/>
          </a:prstGeom>
          <a:noFill/>
        </p:spPr>
        <p:txBody>
          <a:bodyPr wrap="none" lIns="0" tIns="0" rIns="0" bIns="0" rtlCol="0">
            <a:noAutofit/>
          </a:bodyPr>
          <a:lstStyle/>
          <a:p>
            <a:pPr marL="285750" indent="-285750">
              <a:lnSpc>
                <a:spcPts val="2300"/>
              </a:lnSpc>
              <a:spcBef>
                <a:spcPts val="500"/>
              </a:spcBef>
              <a:buFont typeface="Arial" panose="020B0604020202020204" pitchFamily="34" charset="0"/>
              <a:buChar char="•"/>
            </a:pPr>
            <a:r>
              <a:rPr lang="vi-VN">
                <a:latin typeface="Bosch Office Sans" pitchFamily="2" charset="0"/>
              </a:rPr>
              <a:t>Types of video defects:</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Impulse noise</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Aliasing, blur</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Scratches and blotches</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Periodic noise</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Snow</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Freeze frame</a:t>
            </a:r>
          </a:p>
          <a:p>
            <a:pPr lvl="1">
              <a:lnSpc>
                <a:spcPts val="2300"/>
              </a:lnSpc>
              <a:spcBef>
                <a:spcPts val="500"/>
              </a:spcBef>
            </a:pPr>
            <a:endParaRPr lang="vi-VN">
              <a:latin typeface="Bosch Office Sans" pitchFamily="2" charset="0"/>
            </a:endParaRPr>
          </a:p>
          <a:p>
            <a:pPr marL="285750" indent="-285750">
              <a:lnSpc>
                <a:spcPts val="2300"/>
              </a:lnSpc>
              <a:spcBef>
                <a:spcPts val="500"/>
              </a:spcBef>
              <a:buFont typeface="Arial" panose="020B0604020202020204" pitchFamily="34" charset="0"/>
              <a:buChar char="•"/>
            </a:pPr>
            <a:endParaRPr lang="en-US">
              <a:latin typeface="Bosch Office Sans" pitchFamily="2" charset="0"/>
            </a:endParaRPr>
          </a:p>
        </p:txBody>
      </p:sp>
    </p:spTree>
    <p:custDataLst>
      <p:tags r:id="rId1"/>
    </p:custDataLst>
    <p:extLst>
      <p:ext uri="{BB962C8B-B14F-4D97-AF65-F5344CB8AC3E}">
        <p14:creationId xmlns:p14="http://schemas.microsoft.com/office/powerpoint/2010/main" val="2417098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Problem analysis</a:t>
            </a:r>
            <a:endParaRPr lang="en-US" sz="2000">
              <a:latin typeface="Bosch Sans Black" panose="020B0A04020202020204" pitchFamily="34" charset="0"/>
            </a:endParaRPr>
          </a:p>
        </p:txBody>
      </p:sp>
      <p:sp>
        <p:nvSpPr>
          <p:cNvPr id="18" name="TextBox 17">
            <a:extLst>
              <a:ext uri="{FF2B5EF4-FFF2-40B4-BE49-F238E27FC236}">
                <a16:creationId xmlns:a16="http://schemas.microsoft.com/office/drawing/2014/main" id="{2DE9368B-4DE6-C8D8-2039-AC3B43560FA5}"/>
              </a:ext>
            </a:extLst>
          </p:cNvPr>
          <p:cNvSpPr txBox="1"/>
          <p:nvPr/>
        </p:nvSpPr>
        <p:spPr>
          <a:xfrm>
            <a:off x="1016181" y="1457513"/>
            <a:ext cx="8940619" cy="4077417"/>
          </a:xfrm>
          <a:prstGeom prst="rect">
            <a:avLst/>
          </a:prstGeom>
          <a:noFill/>
        </p:spPr>
        <p:txBody>
          <a:bodyPr wrap="none" lIns="0" tIns="0" rIns="0" bIns="0" rtlCol="0">
            <a:noAutofit/>
          </a:bodyPr>
          <a:lstStyle/>
          <a:p>
            <a:pPr marL="285750" indent="-285750">
              <a:lnSpc>
                <a:spcPts val="2300"/>
              </a:lnSpc>
              <a:spcBef>
                <a:spcPts val="500"/>
              </a:spcBef>
              <a:buFont typeface="Arial" panose="020B0604020202020204" pitchFamily="34" charset="0"/>
              <a:buChar char="•"/>
            </a:pPr>
            <a:r>
              <a:rPr lang="vi-VN">
                <a:latin typeface="Bosch Office Sans" pitchFamily="2" charset="0"/>
              </a:rPr>
              <a:t>Types of video defects:</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Impulse noise</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Aliasing, blur</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Scratches and blotches</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Periodic noise</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Snow</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Freeze frame</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Color channel interference</a:t>
            </a:r>
          </a:p>
          <a:p>
            <a:pPr lvl="1">
              <a:lnSpc>
                <a:spcPts val="2300"/>
              </a:lnSpc>
              <a:spcBef>
                <a:spcPts val="500"/>
              </a:spcBef>
            </a:pPr>
            <a:endParaRPr lang="vi-VN">
              <a:latin typeface="Bosch Office Sans" pitchFamily="2" charset="0"/>
            </a:endParaRPr>
          </a:p>
          <a:p>
            <a:pPr marL="285750" indent="-285750">
              <a:lnSpc>
                <a:spcPts val="2300"/>
              </a:lnSpc>
              <a:spcBef>
                <a:spcPts val="500"/>
              </a:spcBef>
              <a:buFont typeface="Arial" panose="020B0604020202020204" pitchFamily="34" charset="0"/>
              <a:buChar char="•"/>
            </a:pPr>
            <a:endParaRPr lang="en-US">
              <a:latin typeface="Bosch Office Sans" pitchFamily="2" charset="0"/>
            </a:endParaRPr>
          </a:p>
        </p:txBody>
      </p:sp>
      <p:pic>
        <p:nvPicPr>
          <p:cNvPr id="15" name="Picture 14">
            <a:extLst>
              <a:ext uri="{FF2B5EF4-FFF2-40B4-BE49-F238E27FC236}">
                <a16:creationId xmlns:a16="http://schemas.microsoft.com/office/drawing/2014/main" id="{C7C278AA-E3A5-8D2F-1E14-ABDCE46518E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95648" y="1638846"/>
            <a:ext cx="5000625" cy="3714750"/>
          </a:xfrm>
          <a:prstGeom prst="rect">
            <a:avLst/>
          </a:prstGeom>
        </p:spPr>
      </p:pic>
    </p:spTree>
    <p:custDataLst>
      <p:tags r:id="rId1"/>
    </p:custDataLst>
    <p:extLst>
      <p:ext uri="{BB962C8B-B14F-4D97-AF65-F5344CB8AC3E}">
        <p14:creationId xmlns:p14="http://schemas.microsoft.com/office/powerpoint/2010/main" val="478216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Impulse noise</a:t>
            </a:r>
            <a:endParaRPr lang="en-US" sz="2000">
              <a:latin typeface="Bosch Sans Black" panose="020B0A04020202020204" pitchFamily="34" charset="0"/>
            </a:endParaRPr>
          </a:p>
        </p:txBody>
      </p:sp>
      <p:pic>
        <p:nvPicPr>
          <p:cNvPr id="1026" name="Picture 2" descr="Denoised output of lena image for different noises with ...">
            <a:extLst>
              <a:ext uri="{FF2B5EF4-FFF2-40B4-BE49-F238E27FC236}">
                <a16:creationId xmlns:a16="http://schemas.microsoft.com/office/drawing/2014/main" id="{3DE36785-F939-1E9F-CEB9-EEF6FCB4746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04630" y="1644218"/>
            <a:ext cx="6307959" cy="3569563"/>
          </a:xfrm>
          <a:prstGeom prst="rect">
            <a:avLst/>
          </a:prstGeom>
          <a:noFill/>
          <a:ln>
            <a:solidFill>
              <a:srgbClr val="FFFFFF"/>
            </a:solidFill>
          </a:ln>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B04B451-C3AD-F5A4-A099-E61239DBF4A7}"/>
              </a:ext>
            </a:extLst>
          </p:cNvPr>
          <p:cNvSpPr txBox="1"/>
          <p:nvPr/>
        </p:nvSpPr>
        <p:spPr>
          <a:xfrm>
            <a:off x="659356" y="2102177"/>
            <a:ext cx="10558374" cy="369332"/>
          </a:xfrm>
          <a:prstGeom prst="rect">
            <a:avLst/>
          </a:prstGeom>
          <a:noFill/>
        </p:spPr>
        <p:txBody>
          <a:bodyPr wrap="square" rtlCol="0">
            <a:spAutoFit/>
          </a:bodyPr>
          <a:lstStyle/>
          <a:p>
            <a:pPr marL="285750" indent="-285750">
              <a:buFont typeface="Arial" panose="020B0604020202020204" pitchFamily="34" charset="0"/>
              <a:buChar char="•"/>
            </a:pPr>
            <a:r>
              <a:rPr lang="vi-VN"/>
              <a:t>Impulse noises come in different degrees  </a:t>
            </a:r>
          </a:p>
        </p:txBody>
      </p:sp>
    </p:spTree>
    <p:custDataLst>
      <p:tags r:id="rId1"/>
    </p:custDataLst>
    <p:extLst>
      <p:ext uri="{BB962C8B-B14F-4D97-AF65-F5344CB8AC3E}">
        <p14:creationId xmlns:p14="http://schemas.microsoft.com/office/powerpoint/2010/main" val="345927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Impulse noise</a:t>
            </a:r>
            <a:endParaRPr lang="en-US" sz="2000">
              <a:latin typeface="Bosch Sans Black" panose="020B0A04020202020204" pitchFamily="34" charset="0"/>
            </a:endParaRPr>
          </a:p>
        </p:txBody>
      </p:sp>
      <p:sp>
        <p:nvSpPr>
          <p:cNvPr id="19" name="TextBox 18">
            <a:extLst>
              <a:ext uri="{FF2B5EF4-FFF2-40B4-BE49-F238E27FC236}">
                <a16:creationId xmlns:a16="http://schemas.microsoft.com/office/drawing/2014/main" id="{B60F3C29-2C43-147A-9202-C642D7ECFEB9}"/>
              </a:ext>
            </a:extLst>
          </p:cNvPr>
          <p:cNvSpPr txBox="1"/>
          <p:nvPr/>
        </p:nvSpPr>
        <p:spPr>
          <a:xfrm>
            <a:off x="659356" y="2102177"/>
            <a:ext cx="10558374" cy="369332"/>
          </a:xfrm>
          <a:prstGeom prst="rect">
            <a:avLst/>
          </a:prstGeom>
          <a:noFill/>
        </p:spPr>
        <p:txBody>
          <a:bodyPr wrap="square" rtlCol="0">
            <a:spAutoFit/>
          </a:bodyPr>
          <a:lstStyle/>
          <a:p>
            <a:pPr marL="285750" indent="-285750">
              <a:buFont typeface="Arial" panose="020B0604020202020204" pitchFamily="34" charset="0"/>
              <a:buChar char="•"/>
            </a:pPr>
            <a:r>
              <a:rPr lang="vi-VN"/>
              <a:t>Impulse noises come in different degrees</a:t>
            </a:r>
          </a:p>
        </p:txBody>
      </p:sp>
      <p:pic>
        <p:nvPicPr>
          <p:cNvPr id="2050" name="Picture 2" descr="the human icon and logo 16009835 Vector Art at Vecteezy">
            <a:extLst>
              <a:ext uri="{FF2B5EF4-FFF2-40B4-BE49-F238E27FC236}">
                <a16:creationId xmlns:a16="http://schemas.microsoft.com/office/drawing/2014/main" id="{A33F3A25-B866-146F-E144-2E06D9EAA56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32314" y="3985769"/>
            <a:ext cx="1341663" cy="13416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gnifier icon">
            <a:extLst>
              <a:ext uri="{FF2B5EF4-FFF2-40B4-BE49-F238E27FC236}">
                <a16:creationId xmlns:a16="http://schemas.microsoft.com/office/drawing/2014/main" id="{6FE45B41-6C78-90CD-7B9F-8CA9BEECB7C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15316" y="4176268"/>
            <a:ext cx="960664" cy="9606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creen Icon Vector Art, Icons, and Graphics for Free Download">
            <a:extLst>
              <a:ext uri="{FF2B5EF4-FFF2-40B4-BE49-F238E27FC236}">
                <a16:creationId xmlns:a16="http://schemas.microsoft.com/office/drawing/2014/main" id="{80A0990F-F787-A3E7-3566-6077C2ADA4E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59536" y="3820294"/>
            <a:ext cx="1672612" cy="16726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AC8833C-5F76-352C-D4C1-4439B8795C5F}"/>
              </a:ext>
            </a:extLst>
          </p:cNvPr>
          <p:cNvSpPr txBox="1"/>
          <p:nvPr/>
        </p:nvSpPr>
        <p:spPr>
          <a:xfrm>
            <a:off x="659356" y="2426398"/>
            <a:ext cx="10558374" cy="923330"/>
          </a:xfrm>
          <a:prstGeom prst="rect">
            <a:avLst/>
          </a:prstGeom>
          <a:noFill/>
        </p:spPr>
        <p:txBody>
          <a:bodyPr wrap="square" rtlCol="0">
            <a:spAutoFit/>
          </a:bodyPr>
          <a:lstStyle/>
          <a:p>
            <a:pPr marL="742950" lvl="1" indent="-285750">
              <a:buFont typeface="Courier New" panose="02070309020205020404" pitchFamily="49" charset="0"/>
              <a:buChar char="o"/>
            </a:pPr>
            <a:r>
              <a:rPr lang="vi-VN"/>
              <a:t>Certain types of noises are unavoidable, even with professional cameras (e.g. shot noise, Gaussian noise, read noise,...)</a:t>
            </a:r>
          </a:p>
          <a:p>
            <a:pPr marL="742950" lvl="1" indent="-285750">
              <a:buFont typeface="Courier New" panose="02070309020205020404" pitchFamily="49" charset="0"/>
              <a:buChar char="o"/>
            </a:pPr>
            <a:r>
              <a:rPr lang="vi-VN"/>
              <a:t>Images/Videos are made to be viewed by humans -&gt; require subjective evaluation  </a:t>
            </a:r>
          </a:p>
        </p:txBody>
      </p:sp>
    </p:spTree>
    <p:custDataLst>
      <p:tags r:id="rId1"/>
    </p:custDataLst>
    <p:extLst>
      <p:ext uri="{BB962C8B-B14F-4D97-AF65-F5344CB8AC3E}">
        <p14:creationId xmlns:p14="http://schemas.microsoft.com/office/powerpoint/2010/main" val="2250928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Impulse noise</a:t>
            </a:r>
            <a:endParaRPr lang="en-US" sz="2000">
              <a:latin typeface="Bosch Sans Black" panose="020B0A04020202020204" pitchFamily="34" charset="0"/>
            </a:endParaRPr>
          </a:p>
        </p:txBody>
      </p:sp>
      <p:pic>
        <p:nvPicPr>
          <p:cNvPr id="15" name="Picture 14">
            <a:extLst>
              <a:ext uri="{FF2B5EF4-FFF2-40B4-BE49-F238E27FC236}">
                <a16:creationId xmlns:a16="http://schemas.microsoft.com/office/drawing/2014/main" id="{DA45B893-4D4B-A9C9-8A2D-AE91B9045A6C}"/>
              </a:ext>
            </a:extLst>
          </p:cNvPr>
          <p:cNvPicPr>
            <a:picLocks noChangeAspect="1"/>
          </p:cNvPicPr>
          <p:nvPr/>
        </p:nvPicPr>
        <p:blipFill>
          <a:blip r:embed="rId20"/>
          <a:stretch>
            <a:fillRect/>
          </a:stretch>
        </p:blipFill>
        <p:spPr>
          <a:xfrm>
            <a:off x="6992327" y="3593033"/>
            <a:ext cx="2864356" cy="2433377"/>
          </a:xfrm>
          <a:prstGeom prst="rect">
            <a:avLst/>
          </a:prstGeom>
        </p:spPr>
      </p:pic>
      <p:pic>
        <p:nvPicPr>
          <p:cNvPr id="18" name="Picture 17">
            <a:extLst>
              <a:ext uri="{FF2B5EF4-FFF2-40B4-BE49-F238E27FC236}">
                <a16:creationId xmlns:a16="http://schemas.microsoft.com/office/drawing/2014/main" id="{F1080DC8-AECA-E9B7-F838-CD2C36CB93ED}"/>
              </a:ext>
            </a:extLst>
          </p:cNvPr>
          <p:cNvPicPr>
            <a:picLocks noChangeAspect="1"/>
          </p:cNvPicPr>
          <p:nvPr/>
        </p:nvPicPr>
        <p:blipFill>
          <a:blip r:embed="rId21"/>
          <a:stretch>
            <a:fillRect/>
          </a:stretch>
        </p:blipFill>
        <p:spPr>
          <a:xfrm>
            <a:off x="5893107" y="980562"/>
            <a:ext cx="2433380" cy="2433380"/>
          </a:xfrm>
          <a:prstGeom prst="rect">
            <a:avLst/>
          </a:prstGeom>
        </p:spPr>
      </p:pic>
      <p:pic>
        <p:nvPicPr>
          <p:cNvPr id="22" name="Picture 21">
            <a:extLst>
              <a:ext uri="{FF2B5EF4-FFF2-40B4-BE49-F238E27FC236}">
                <a16:creationId xmlns:a16="http://schemas.microsoft.com/office/drawing/2014/main" id="{327DE5F0-A780-93DF-43BC-2922EB7C326F}"/>
              </a:ext>
            </a:extLst>
          </p:cNvPr>
          <p:cNvPicPr>
            <a:picLocks noChangeAspect="1"/>
          </p:cNvPicPr>
          <p:nvPr/>
        </p:nvPicPr>
        <p:blipFill>
          <a:blip r:embed="rId22"/>
          <a:stretch>
            <a:fillRect/>
          </a:stretch>
        </p:blipFill>
        <p:spPr>
          <a:xfrm>
            <a:off x="8500382" y="986143"/>
            <a:ext cx="2421185" cy="2427800"/>
          </a:xfrm>
          <a:prstGeom prst="rect">
            <a:avLst/>
          </a:prstGeom>
        </p:spPr>
      </p:pic>
      <p:sp>
        <p:nvSpPr>
          <p:cNvPr id="23" name="TextBox 22">
            <a:extLst>
              <a:ext uri="{FF2B5EF4-FFF2-40B4-BE49-F238E27FC236}">
                <a16:creationId xmlns:a16="http://schemas.microsoft.com/office/drawing/2014/main" id="{75033E84-DEEC-7780-63E5-54E84B25251E}"/>
              </a:ext>
            </a:extLst>
          </p:cNvPr>
          <p:cNvSpPr txBox="1"/>
          <p:nvPr/>
        </p:nvSpPr>
        <p:spPr>
          <a:xfrm>
            <a:off x="357232" y="2845127"/>
            <a:ext cx="5448928" cy="923330"/>
          </a:xfrm>
          <a:prstGeom prst="rect">
            <a:avLst/>
          </a:prstGeom>
          <a:noFill/>
        </p:spPr>
        <p:txBody>
          <a:bodyPr wrap="none" rtlCol="0">
            <a:spAutoFit/>
          </a:bodyPr>
          <a:lstStyle/>
          <a:p>
            <a:pPr marL="285750" indent="-285750">
              <a:buFont typeface="Arial" panose="020B0604020202020204" pitchFamily="34" charset="0"/>
              <a:buChar char="•"/>
            </a:pPr>
            <a:r>
              <a:rPr lang="vi-VN"/>
              <a:t>An objective evaluation method should includes:</a:t>
            </a:r>
          </a:p>
          <a:p>
            <a:pPr marL="285750" indent="-285750">
              <a:buFont typeface="Wingdings" panose="05000000000000000000" pitchFamily="2" charset="2"/>
              <a:buChar char="Ø"/>
            </a:pPr>
            <a:r>
              <a:rPr lang="vi-VN"/>
              <a:t>A metric to measure “noise level”</a:t>
            </a:r>
          </a:p>
          <a:p>
            <a:pPr marL="285750" indent="-285750">
              <a:buFont typeface="Wingdings" panose="05000000000000000000" pitchFamily="2" charset="2"/>
              <a:buChar char="Ø"/>
            </a:pPr>
            <a:r>
              <a:rPr lang="vi-VN"/>
              <a:t>Threshold to determine noisy images</a:t>
            </a:r>
          </a:p>
        </p:txBody>
      </p:sp>
    </p:spTree>
    <p:custDataLst>
      <p:tags r:id="rId1"/>
    </p:custDataLst>
    <p:extLst>
      <p:ext uri="{BB962C8B-B14F-4D97-AF65-F5344CB8AC3E}">
        <p14:creationId xmlns:p14="http://schemas.microsoft.com/office/powerpoint/2010/main" val="540740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Impulse noise</a:t>
            </a:r>
            <a:endParaRPr lang="en-US" sz="2000">
              <a:latin typeface="Bosch Sans Black" panose="020B0A04020202020204" pitchFamily="34" charset="0"/>
            </a:endParaRPr>
          </a:p>
        </p:txBody>
      </p:sp>
      <p:pic>
        <p:nvPicPr>
          <p:cNvPr id="24" name="Picture 23">
            <a:extLst>
              <a:ext uri="{FF2B5EF4-FFF2-40B4-BE49-F238E27FC236}">
                <a16:creationId xmlns:a16="http://schemas.microsoft.com/office/drawing/2014/main" id="{CF8D9AAA-2A1A-830D-E817-CD263D87668E}"/>
              </a:ext>
            </a:extLst>
          </p:cNvPr>
          <p:cNvPicPr>
            <a:picLocks noChangeAspect="1"/>
          </p:cNvPicPr>
          <p:nvPr/>
        </p:nvPicPr>
        <p:blipFill>
          <a:blip r:embed="rId20"/>
          <a:stretch>
            <a:fillRect/>
          </a:stretch>
        </p:blipFill>
        <p:spPr>
          <a:xfrm>
            <a:off x="5731688" y="888417"/>
            <a:ext cx="2499122" cy="2624328"/>
          </a:xfrm>
          <a:prstGeom prst="rect">
            <a:avLst/>
          </a:prstGeom>
        </p:spPr>
      </p:pic>
      <p:pic>
        <p:nvPicPr>
          <p:cNvPr id="18" name="Picture 17">
            <a:extLst>
              <a:ext uri="{FF2B5EF4-FFF2-40B4-BE49-F238E27FC236}">
                <a16:creationId xmlns:a16="http://schemas.microsoft.com/office/drawing/2014/main" id="{D3FC1EE2-11C3-1568-12C9-7615AD0E6F77}"/>
              </a:ext>
            </a:extLst>
          </p:cNvPr>
          <p:cNvPicPr>
            <a:picLocks noChangeAspect="1"/>
          </p:cNvPicPr>
          <p:nvPr/>
        </p:nvPicPr>
        <p:blipFill>
          <a:blip r:embed="rId21"/>
          <a:stretch>
            <a:fillRect/>
          </a:stretch>
        </p:blipFill>
        <p:spPr>
          <a:xfrm>
            <a:off x="8877538" y="882152"/>
            <a:ext cx="2513295" cy="2567932"/>
          </a:xfrm>
          <a:prstGeom prst="rect">
            <a:avLst/>
          </a:prstGeom>
        </p:spPr>
      </p:pic>
      <p:sp>
        <p:nvSpPr>
          <p:cNvPr id="25" name="TextBox 24">
            <a:extLst>
              <a:ext uri="{FF2B5EF4-FFF2-40B4-BE49-F238E27FC236}">
                <a16:creationId xmlns:a16="http://schemas.microsoft.com/office/drawing/2014/main" id="{3F753B9D-24DF-E592-EAAB-C6310F7005B9}"/>
              </a:ext>
            </a:extLst>
          </p:cNvPr>
          <p:cNvSpPr txBox="1"/>
          <p:nvPr/>
        </p:nvSpPr>
        <p:spPr>
          <a:xfrm>
            <a:off x="357232" y="2845127"/>
            <a:ext cx="5448928" cy="923330"/>
          </a:xfrm>
          <a:prstGeom prst="rect">
            <a:avLst/>
          </a:prstGeom>
          <a:noFill/>
        </p:spPr>
        <p:txBody>
          <a:bodyPr wrap="none" rtlCol="0">
            <a:spAutoFit/>
          </a:bodyPr>
          <a:lstStyle/>
          <a:p>
            <a:pPr marL="285750" indent="-285750">
              <a:buFont typeface="Arial" panose="020B0604020202020204" pitchFamily="34" charset="0"/>
              <a:buChar char="•"/>
            </a:pPr>
            <a:r>
              <a:rPr lang="vi-VN"/>
              <a:t>An objective evaluation method should includes:</a:t>
            </a:r>
          </a:p>
          <a:p>
            <a:pPr marL="285750" indent="-285750">
              <a:buFont typeface="Wingdings" panose="05000000000000000000" pitchFamily="2" charset="2"/>
              <a:buChar char="Ø"/>
            </a:pPr>
            <a:r>
              <a:rPr lang="vi-VN"/>
              <a:t>A metric to measure “noise level”</a:t>
            </a:r>
          </a:p>
          <a:p>
            <a:pPr marL="285750" indent="-285750">
              <a:buFont typeface="Wingdings" panose="05000000000000000000" pitchFamily="2" charset="2"/>
              <a:buChar char="Ø"/>
            </a:pPr>
            <a:r>
              <a:rPr lang="vi-VN"/>
              <a:t>Threshold to determine noisy images</a:t>
            </a:r>
          </a:p>
        </p:txBody>
      </p:sp>
      <p:pic>
        <p:nvPicPr>
          <p:cNvPr id="28" name="Picture 27">
            <a:extLst>
              <a:ext uri="{FF2B5EF4-FFF2-40B4-BE49-F238E27FC236}">
                <a16:creationId xmlns:a16="http://schemas.microsoft.com/office/drawing/2014/main" id="{F02179D7-CE82-04C9-B3CD-0630F140BF35}"/>
              </a:ext>
            </a:extLst>
          </p:cNvPr>
          <p:cNvPicPr>
            <a:picLocks noChangeAspect="1"/>
          </p:cNvPicPr>
          <p:nvPr/>
        </p:nvPicPr>
        <p:blipFill>
          <a:blip r:embed="rId22"/>
          <a:stretch>
            <a:fillRect/>
          </a:stretch>
        </p:blipFill>
        <p:spPr>
          <a:xfrm>
            <a:off x="6999550" y="3585557"/>
            <a:ext cx="2741978" cy="2828853"/>
          </a:xfrm>
          <a:prstGeom prst="rect">
            <a:avLst/>
          </a:prstGeom>
        </p:spPr>
      </p:pic>
    </p:spTree>
    <p:custDataLst>
      <p:tags r:id="rId1"/>
    </p:custDataLst>
    <p:extLst>
      <p:ext uri="{BB962C8B-B14F-4D97-AF65-F5344CB8AC3E}">
        <p14:creationId xmlns:p14="http://schemas.microsoft.com/office/powerpoint/2010/main" val="1620143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Impulse noise</a:t>
            </a:r>
            <a:endParaRPr lang="en-US" sz="2000">
              <a:latin typeface="Bosch Sans Black" panose="020B0A04020202020204" pitchFamily="34" charset="0"/>
            </a:endParaRPr>
          </a:p>
        </p:txBody>
      </p:sp>
      <p:pic>
        <p:nvPicPr>
          <p:cNvPr id="24" name="Picture 23">
            <a:extLst>
              <a:ext uri="{FF2B5EF4-FFF2-40B4-BE49-F238E27FC236}">
                <a16:creationId xmlns:a16="http://schemas.microsoft.com/office/drawing/2014/main" id="{CF8D9AAA-2A1A-830D-E817-CD263D87668E}"/>
              </a:ext>
            </a:extLst>
          </p:cNvPr>
          <p:cNvPicPr>
            <a:picLocks noChangeAspect="1"/>
          </p:cNvPicPr>
          <p:nvPr/>
        </p:nvPicPr>
        <p:blipFill>
          <a:blip r:embed="rId20"/>
          <a:stretch>
            <a:fillRect/>
          </a:stretch>
        </p:blipFill>
        <p:spPr>
          <a:xfrm>
            <a:off x="5731688" y="888417"/>
            <a:ext cx="2499122" cy="2624328"/>
          </a:xfrm>
          <a:prstGeom prst="rect">
            <a:avLst/>
          </a:prstGeom>
        </p:spPr>
      </p:pic>
      <p:pic>
        <p:nvPicPr>
          <p:cNvPr id="18" name="Picture 17">
            <a:extLst>
              <a:ext uri="{FF2B5EF4-FFF2-40B4-BE49-F238E27FC236}">
                <a16:creationId xmlns:a16="http://schemas.microsoft.com/office/drawing/2014/main" id="{D3FC1EE2-11C3-1568-12C9-7615AD0E6F77}"/>
              </a:ext>
            </a:extLst>
          </p:cNvPr>
          <p:cNvPicPr>
            <a:picLocks noChangeAspect="1"/>
          </p:cNvPicPr>
          <p:nvPr/>
        </p:nvPicPr>
        <p:blipFill>
          <a:blip r:embed="rId21"/>
          <a:stretch>
            <a:fillRect/>
          </a:stretch>
        </p:blipFill>
        <p:spPr>
          <a:xfrm>
            <a:off x="8877538" y="882152"/>
            <a:ext cx="2513295" cy="2567932"/>
          </a:xfrm>
          <a:prstGeom prst="rect">
            <a:avLst/>
          </a:prstGeom>
        </p:spPr>
      </p:pic>
      <p:sp>
        <p:nvSpPr>
          <p:cNvPr id="25" name="TextBox 24">
            <a:extLst>
              <a:ext uri="{FF2B5EF4-FFF2-40B4-BE49-F238E27FC236}">
                <a16:creationId xmlns:a16="http://schemas.microsoft.com/office/drawing/2014/main" id="{3F753B9D-24DF-E592-EAAB-C6310F7005B9}"/>
              </a:ext>
            </a:extLst>
          </p:cNvPr>
          <p:cNvSpPr txBox="1"/>
          <p:nvPr/>
        </p:nvSpPr>
        <p:spPr>
          <a:xfrm>
            <a:off x="357232" y="2845127"/>
            <a:ext cx="5448928" cy="923330"/>
          </a:xfrm>
          <a:prstGeom prst="rect">
            <a:avLst/>
          </a:prstGeom>
          <a:noFill/>
        </p:spPr>
        <p:txBody>
          <a:bodyPr wrap="none" rtlCol="0">
            <a:spAutoFit/>
          </a:bodyPr>
          <a:lstStyle/>
          <a:p>
            <a:pPr marL="285750" indent="-285750">
              <a:buFont typeface="Arial" panose="020B0604020202020204" pitchFamily="34" charset="0"/>
              <a:buChar char="•"/>
            </a:pPr>
            <a:r>
              <a:rPr lang="vi-VN"/>
              <a:t>An objective evaluation method should includes:</a:t>
            </a:r>
          </a:p>
          <a:p>
            <a:pPr marL="285750" indent="-285750">
              <a:buFont typeface="Wingdings" panose="05000000000000000000" pitchFamily="2" charset="2"/>
              <a:buChar char="Ø"/>
            </a:pPr>
            <a:r>
              <a:rPr lang="vi-VN"/>
              <a:t>A metric to measure “noise level”</a:t>
            </a:r>
          </a:p>
          <a:p>
            <a:pPr marL="285750" indent="-285750">
              <a:buFont typeface="Wingdings" panose="05000000000000000000" pitchFamily="2" charset="2"/>
              <a:buChar char="Ø"/>
            </a:pPr>
            <a:r>
              <a:rPr lang="vi-VN"/>
              <a:t>Threshold to determine noisy images</a:t>
            </a:r>
          </a:p>
        </p:txBody>
      </p:sp>
      <p:pic>
        <p:nvPicPr>
          <p:cNvPr id="28" name="Picture 27">
            <a:extLst>
              <a:ext uri="{FF2B5EF4-FFF2-40B4-BE49-F238E27FC236}">
                <a16:creationId xmlns:a16="http://schemas.microsoft.com/office/drawing/2014/main" id="{F02179D7-CE82-04C9-B3CD-0630F140BF35}"/>
              </a:ext>
            </a:extLst>
          </p:cNvPr>
          <p:cNvPicPr>
            <a:picLocks noChangeAspect="1"/>
          </p:cNvPicPr>
          <p:nvPr/>
        </p:nvPicPr>
        <p:blipFill>
          <a:blip r:embed="rId22"/>
          <a:stretch>
            <a:fillRect/>
          </a:stretch>
        </p:blipFill>
        <p:spPr>
          <a:xfrm>
            <a:off x="6999550" y="3585557"/>
            <a:ext cx="2741978" cy="2828853"/>
          </a:xfrm>
          <a:prstGeom prst="rect">
            <a:avLst/>
          </a:prstGeom>
        </p:spPr>
      </p:pic>
    </p:spTree>
    <p:custDataLst>
      <p:tags r:id="rId1"/>
    </p:custDataLst>
    <p:extLst>
      <p:ext uri="{BB962C8B-B14F-4D97-AF65-F5344CB8AC3E}">
        <p14:creationId xmlns:p14="http://schemas.microsoft.com/office/powerpoint/2010/main" val="188976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Other types of noises </a:t>
            </a:r>
            <a:endParaRPr lang="en-US" sz="2000">
              <a:latin typeface="Bosch Sans Black" panose="020B0A04020202020204" pitchFamily="34" charset="0"/>
            </a:endParaRPr>
          </a:p>
        </p:txBody>
      </p:sp>
      <p:sp>
        <p:nvSpPr>
          <p:cNvPr id="12" name="Oval 11">
            <a:extLst>
              <a:ext uri="{FF2B5EF4-FFF2-40B4-BE49-F238E27FC236}">
                <a16:creationId xmlns:a16="http://schemas.microsoft.com/office/drawing/2014/main" id="{700476A1-D637-5F4C-2B59-1FAD50B18DC8}"/>
              </a:ext>
            </a:extLst>
          </p:cNvPr>
          <p:cNvSpPr/>
          <p:nvPr/>
        </p:nvSpPr>
        <p:spPr>
          <a:xfrm>
            <a:off x="1074822" y="1395663"/>
            <a:ext cx="721895" cy="721895"/>
          </a:xfrm>
          <a:prstGeom prst="ellipse">
            <a:avLst/>
          </a:prstGeom>
          <a:solidFill>
            <a:srgbClr val="E76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a:latin typeface="Bosch Office Sans" pitchFamily="2" charset="0"/>
              </a:rPr>
              <a:t>01</a:t>
            </a:r>
            <a:endParaRPr lang="en-US" sz="2000">
              <a:latin typeface="Bosch Office Sans" pitchFamily="2" charset="0"/>
            </a:endParaRPr>
          </a:p>
        </p:txBody>
      </p:sp>
      <p:sp>
        <p:nvSpPr>
          <p:cNvPr id="15" name="TextBox 14">
            <a:extLst>
              <a:ext uri="{FF2B5EF4-FFF2-40B4-BE49-F238E27FC236}">
                <a16:creationId xmlns:a16="http://schemas.microsoft.com/office/drawing/2014/main" id="{F99A48A6-0449-9EBF-7EC6-90480B91255F}"/>
              </a:ext>
            </a:extLst>
          </p:cNvPr>
          <p:cNvSpPr txBox="1"/>
          <p:nvPr/>
        </p:nvSpPr>
        <p:spPr>
          <a:xfrm>
            <a:off x="1941095" y="1318924"/>
            <a:ext cx="3152273" cy="923330"/>
          </a:xfrm>
          <a:prstGeom prst="rect">
            <a:avLst/>
          </a:prstGeom>
          <a:noFill/>
        </p:spPr>
        <p:txBody>
          <a:bodyPr wrap="square" rtlCol="0">
            <a:spAutoFit/>
          </a:bodyPr>
          <a:lstStyle/>
          <a:p>
            <a:r>
              <a:rPr lang="vi-VN" b="1">
                <a:latin typeface="Bosch Office Sans" pitchFamily="2" charset="0"/>
              </a:rPr>
              <a:t>Aliasing, blur</a:t>
            </a:r>
          </a:p>
          <a:p>
            <a:r>
              <a:rPr lang="vi-VN">
                <a:latin typeface="Bosch Office Sans" pitchFamily="2" charset="0"/>
              </a:rPr>
              <a:t>The approach is similar to impulse noise</a:t>
            </a:r>
            <a:endParaRPr lang="en-US">
              <a:latin typeface="Bosch Office Sans" pitchFamily="2" charset="0"/>
            </a:endParaRPr>
          </a:p>
        </p:txBody>
      </p:sp>
      <p:sp>
        <p:nvSpPr>
          <p:cNvPr id="17" name="Oval 16">
            <a:extLst>
              <a:ext uri="{FF2B5EF4-FFF2-40B4-BE49-F238E27FC236}">
                <a16:creationId xmlns:a16="http://schemas.microsoft.com/office/drawing/2014/main" id="{E3B4B20B-E280-2127-D7DD-8CDB9C668643}"/>
              </a:ext>
            </a:extLst>
          </p:cNvPr>
          <p:cNvSpPr/>
          <p:nvPr/>
        </p:nvSpPr>
        <p:spPr>
          <a:xfrm>
            <a:off x="1074822" y="3034835"/>
            <a:ext cx="721895" cy="721895"/>
          </a:xfrm>
          <a:prstGeom prst="ellipse">
            <a:avLst/>
          </a:prstGeom>
          <a:solidFill>
            <a:srgbClr val="EE8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a:latin typeface="Bosch Office Sans" pitchFamily="2" charset="0"/>
              </a:rPr>
              <a:t>02</a:t>
            </a:r>
            <a:endParaRPr lang="en-US" sz="2000">
              <a:latin typeface="Bosch Office Sans" pitchFamily="2" charset="0"/>
            </a:endParaRPr>
          </a:p>
        </p:txBody>
      </p:sp>
      <p:sp>
        <p:nvSpPr>
          <p:cNvPr id="19" name="TextBox 18">
            <a:extLst>
              <a:ext uri="{FF2B5EF4-FFF2-40B4-BE49-F238E27FC236}">
                <a16:creationId xmlns:a16="http://schemas.microsoft.com/office/drawing/2014/main" id="{C7CD7EC1-0757-0051-72B6-FB217829E3E9}"/>
              </a:ext>
            </a:extLst>
          </p:cNvPr>
          <p:cNvSpPr txBox="1"/>
          <p:nvPr/>
        </p:nvSpPr>
        <p:spPr>
          <a:xfrm>
            <a:off x="1941095" y="3072616"/>
            <a:ext cx="3152273" cy="646331"/>
          </a:xfrm>
          <a:prstGeom prst="rect">
            <a:avLst/>
          </a:prstGeom>
          <a:noFill/>
        </p:spPr>
        <p:txBody>
          <a:bodyPr wrap="square" rtlCol="0">
            <a:spAutoFit/>
          </a:bodyPr>
          <a:lstStyle/>
          <a:p>
            <a:r>
              <a:rPr lang="vi-VN" b="1">
                <a:latin typeface="Bosch Office Sans" pitchFamily="2" charset="0"/>
              </a:rPr>
              <a:t>Scratches and blotches</a:t>
            </a:r>
          </a:p>
          <a:p>
            <a:r>
              <a:rPr lang="vi-VN">
                <a:latin typeface="Bosch Office Sans" pitchFamily="2" charset="0"/>
              </a:rPr>
              <a:t>Hough transform</a:t>
            </a:r>
            <a:endParaRPr lang="en-US">
              <a:latin typeface="Bosch Office Sans" pitchFamily="2" charset="0"/>
            </a:endParaRPr>
          </a:p>
        </p:txBody>
      </p:sp>
      <p:sp>
        <p:nvSpPr>
          <p:cNvPr id="21" name="Oval 20">
            <a:extLst>
              <a:ext uri="{FF2B5EF4-FFF2-40B4-BE49-F238E27FC236}">
                <a16:creationId xmlns:a16="http://schemas.microsoft.com/office/drawing/2014/main" id="{DBF70099-2AA2-6FC1-76E4-54442725A402}"/>
              </a:ext>
            </a:extLst>
          </p:cNvPr>
          <p:cNvSpPr/>
          <p:nvPr/>
        </p:nvSpPr>
        <p:spPr>
          <a:xfrm>
            <a:off x="1074822" y="4692485"/>
            <a:ext cx="721895" cy="721895"/>
          </a:xfrm>
          <a:prstGeom prst="ellipse">
            <a:avLst/>
          </a:prstGeom>
          <a:solidFill>
            <a:srgbClr val="E0BB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a:latin typeface="Bosch Office Sans" pitchFamily="2" charset="0"/>
              </a:rPr>
              <a:t>03</a:t>
            </a:r>
            <a:endParaRPr lang="en-US" sz="2000">
              <a:latin typeface="Bosch Office Sans" pitchFamily="2" charset="0"/>
            </a:endParaRPr>
          </a:p>
        </p:txBody>
      </p:sp>
      <p:sp>
        <p:nvSpPr>
          <p:cNvPr id="22" name="TextBox 21">
            <a:extLst>
              <a:ext uri="{FF2B5EF4-FFF2-40B4-BE49-F238E27FC236}">
                <a16:creationId xmlns:a16="http://schemas.microsoft.com/office/drawing/2014/main" id="{674FBF2E-1449-35B7-6A0D-788868296A22}"/>
              </a:ext>
            </a:extLst>
          </p:cNvPr>
          <p:cNvSpPr txBox="1"/>
          <p:nvPr/>
        </p:nvSpPr>
        <p:spPr>
          <a:xfrm>
            <a:off x="1941094" y="4730266"/>
            <a:ext cx="3152273" cy="646331"/>
          </a:xfrm>
          <a:prstGeom prst="rect">
            <a:avLst/>
          </a:prstGeom>
          <a:noFill/>
        </p:spPr>
        <p:txBody>
          <a:bodyPr wrap="square" rtlCol="0">
            <a:spAutoFit/>
          </a:bodyPr>
          <a:lstStyle/>
          <a:p>
            <a:r>
              <a:rPr lang="vi-VN" b="1">
                <a:latin typeface="Bosch Office Sans" pitchFamily="2" charset="0"/>
              </a:rPr>
              <a:t>Periodic noise</a:t>
            </a:r>
          </a:p>
          <a:p>
            <a:r>
              <a:rPr lang="vi-VN">
                <a:latin typeface="Bosch Office Sans" pitchFamily="2" charset="0"/>
              </a:rPr>
              <a:t>Fast Fourier transform</a:t>
            </a:r>
            <a:endParaRPr lang="en-US">
              <a:latin typeface="Bosch Office Sans" pitchFamily="2" charset="0"/>
            </a:endParaRPr>
          </a:p>
        </p:txBody>
      </p:sp>
      <p:sp>
        <p:nvSpPr>
          <p:cNvPr id="23" name="Oval 22">
            <a:extLst>
              <a:ext uri="{FF2B5EF4-FFF2-40B4-BE49-F238E27FC236}">
                <a16:creationId xmlns:a16="http://schemas.microsoft.com/office/drawing/2014/main" id="{248F4A79-3F5D-3AAA-4962-7094506D2C09}"/>
              </a:ext>
            </a:extLst>
          </p:cNvPr>
          <p:cNvSpPr/>
          <p:nvPr/>
        </p:nvSpPr>
        <p:spPr>
          <a:xfrm>
            <a:off x="6479133" y="1395663"/>
            <a:ext cx="721895" cy="721895"/>
          </a:xfrm>
          <a:prstGeom prst="ellipse">
            <a:avLst/>
          </a:prstGeom>
          <a:solidFill>
            <a:srgbClr val="6E8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a:latin typeface="Bosch Office Sans" pitchFamily="2" charset="0"/>
              </a:rPr>
              <a:t>04</a:t>
            </a:r>
            <a:endParaRPr lang="en-US" sz="2000">
              <a:latin typeface="Bosch Office Sans" pitchFamily="2" charset="0"/>
            </a:endParaRPr>
          </a:p>
        </p:txBody>
      </p:sp>
      <p:sp>
        <p:nvSpPr>
          <p:cNvPr id="27" name="TextBox 26">
            <a:extLst>
              <a:ext uri="{FF2B5EF4-FFF2-40B4-BE49-F238E27FC236}">
                <a16:creationId xmlns:a16="http://schemas.microsoft.com/office/drawing/2014/main" id="{5ACECAF5-B7C4-116A-16B3-909E1AF71516}"/>
              </a:ext>
            </a:extLst>
          </p:cNvPr>
          <p:cNvSpPr txBox="1"/>
          <p:nvPr/>
        </p:nvSpPr>
        <p:spPr>
          <a:xfrm>
            <a:off x="7345406" y="1195630"/>
            <a:ext cx="3152273" cy="1200329"/>
          </a:xfrm>
          <a:prstGeom prst="rect">
            <a:avLst/>
          </a:prstGeom>
          <a:noFill/>
        </p:spPr>
        <p:txBody>
          <a:bodyPr wrap="square" rtlCol="0">
            <a:spAutoFit/>
          </a:bodyPr>
          <a:lstStyle/>
          <a:p>
            <a:r>
              <a:rPr lang="vi-VN" b="1">
                <a:latin typeface="Bosch Office Sans" pitchFamily="2" charset="0"/>
              </a:rPr>
              <a:t>Freeze frame</a:t>
            </a:r>
          </a:p>
          <a:p>
            <a:r>
              <a:rPr lang="vi-VN">
                <a:latin typeface="Bosch Office Sans" pitchFamily="2" charset="0"/>
              </a:rPr>
              <a:t>Count number of  consecutive frames with abs difference = 0</a:t>
            </a:r>
            <a:endParaRPr lang="en-US">
              <a:latin typeface="Bosch Office Sans" pitchFamily="2" charset="0"/>
            </a:endParaRPr>
          </a:p>
        </p:txBody>
      </p:sp>
      <p:sp>
        <p:nvSpPr>
          <p:cNvPr id="29" name="Oval 28">
            <a:extLst>
              <a:ext uri="{FF2B5EF4-FFF2-40B4-BE49-F238E27FC236}">
                <a16:creationId xmlns:a16="http://schemas.microsoft.com/office/drawing/2014/main" id="{DAB6C5B1-F156-137E-117F-80F6F13C634B}"/>
              </a:ext>
            </a:extLst>
          </p:cNvPr>
          <p:cNvSpPr/>
          <p:nvPr/>
        </p:nvSpPr>
        <p:spPr>
          <a:xfrm>
            <a:off x="6479133" y="3034835"/>
            <a:ext cx="721895" cy="721895"/>
          </a:xfrm>
          <a:prstGeom prst="ellipse">
            <a:avLst/>
          </a:prstGeom>
          <a:solidFill>
            <a:srgbClr val="325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a:latin typeface="Bosch Office Sans" pitchFamily="2" charset="0"/>
              </a:rPr>
              <a:t>05</a:t>
            </a:r>
            <a:endParaRPr lang="en-US" sz="2000">
              <a:latin typeface="Bosch Office Sans" pitchFamily="2" charset="0"/>
            </a:endParaRPr>
          </a:p>
        </p:txBody>
      </p:sp>
      <p:sp>
        <p:nvSpPr>
          <p:cNvPr id="30" name="TextBox 29">
            <a:extLst>
              <a:ext uri="{FF2B5EF4-FFF2-40B4-BE49-F238E27FC236}">
                <a16:creationId xmlns:a16="http://schemas.microsoft.com/office/drawing/2014/main" id="{D6679451-5AB0-A1F8-4526-5957F5F522C7}"/>
              </a:ext>
            </a:extLst>
          </p:cNvPr>
          <p:cNvSpPr txBox="1"/>
          <p:nvPr/>
        </p:nvSpPr>
        <p:spPr>
          <a:xfrm>
            <a:off x="7345406" y="3072616"/>
            <a:ext cx="3152273" cy="646331"/>
          </a:xfrm>
          <a:prstGeom prst="rect">
            <a:avLst/>
          </a:prstGeom>
          <a:noFill/>
        </p:spPr>
        <p:txBody>
          <a:bodyPr wrap="square" rtlCol="0">
            <a:spAutoFit/>
          </a:bodyPr>
          <a:lstStyle/>
          <a:p>
            <a:r>
              <a:rPr lang="vi-VN" b="1">
                <a:latin typeface="Bosch Office Sans" pitchFamily="2" charset="0"/>
              </a:rPr>
              <a:t>Snow</a:t>
            </a:r>
          </a:p>
          <a:p>
            <a:r>
              <a:rPr lang="vi-VN">
                <a:latin typeface="Bosch Office Sans" pitchFamily="2" charset="0"/>
              </a:rPr>
              <a:t>???</a:t>
            </a:r>
            <a:endParaRPr lang="en-US">
              <a:latin typeface="Bosch Office Sans" pitchFamily="2" charset="0"/>
            </a:endParaRPr>
          </a:p>
        </p:txBody>
      </p:sp>
      <p:sp>
        <p:nvSpPr>
          <p:cNvPr id="31" name="Oval 30">
            <a:extLst>
              <a:ext uri="{FF2B5EF4-FFF2-40B4-BE49-F238E27FC236}">
                <a16:creationId xmlns:a16="http://schemas.microsoft.com/office/drawing/2014/main" id="{DC39A0FF-4F50-E84D-822B-7E50303241EA}"/>
              </a:ext>
            </a:extLst>
          </p:cNvPr>
          <p:cNvSpPr/>
          <p:nvPr/>
        </p:nvSpPr>
        <p:spPr>
          <a:xfrm>
            <a:off x="6479133" y="4692485"/>
            <a:ext cx="721895" cy="721895"/>
          </a:xfrm>
          <a:prstGeom prst="ellipse">
            <a:avLst/>
          </a:prstGeom>
          <a:solidFill>
            <a:srgbClr val="0F0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a:latin typeface="Bosch Office Sans" pitchFamily="2" charset="0"/>
              </a:rPr>
              <a:t>06</a:t>
            </a:r>
            <a:endParaRPr lang="en-US" sz="2000">
              <a:latin typeface="Bosch Office Sans" pitchFamily="2" charset="0"/>
            </a:endParaRPr>
          </a:p>
        </p:txBody>
      </p:sp>
      <p:sp>
        <p:nvSpPr>
          <p:cNvPr id="33" name="TextBox 32">
            <a:extLst>
              <a:ext uri="{FF2B5EF4-FFF2-40B4-BE49-F238E27FC236}">
                <a16:creationId xmlns:a16="http://schemas.microsoft.com/office/drawing/2014/main" id="{EB2E22B7-734A-371C-531E-3C9C3E1A0BCB}"/>
              </a:ext>
            </a:extLst>
          </p:cNvPr>
          <p:cNvSpPr txBox="1"/>
          <p:nvPr/>
        </p:nvSpPr>
        <p:spPr>
          <a:xfrm>
            <a:off x="7345405" y="4768049"/>
            <a:ext cx="3152273" cy="646331"/>
          </a:xfrm>
          <a:prstGeom prst="rect">
            <a:avLst/>
          </a:prstGeom>
          <a:noFill/>
        </p:spPr>
        <p:txBody>
          <a:bodyPr wrap="square" rtlCol="0">
            <a:spAutoFit/>
          </a:bodyPr>
          <a:lstStyle/>
          <a:p>
            <a:r>
              <a:rPr lang="vi-VN" b="1">
                <a:latin typeface="Bosch Office Sans" pitchFamily="2" charset="0"/>
              </a:rPr>
              <a:t>Color channel interference</a:t>
            </a:r>
          </a:p>
          <a:p>
            <a:r>
              <a:rPr lang="vi-VN">
                <a:latin typeface="Bosch Office Sans" pitchFamily="2" charset="0"/>
              </a:rPr>
              <a:t>???</a:t>
            </a:r>
            <a:endParaRPr lang="en-US">
              <a:latin typeface="Bosch Office Sans" pitchFamily="2" charset="0"/>
            </a:endParaRPr>
          </a:p>
        </p:txBody>
      </p:sp>
    </p:spTree>
    <p:custDataLst>
      <p:tags r:id="rId1"/>
    </p:custDataLst>
    <p:extLst>
      <p:ext uri="{BB962C8B-B14F-4D97-AF65-F5344CB8AC3E}">
        <p14:creationId xmlns:p14="http://schemas.microsoft.com/office/powerpoint/2010/main" val="1143080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Other types of noises </a:t>
            </a:r>
            <a:endParaRPr lang="en-US" sz="2000">
              <a:latin typeface="Bosch Sans Black" panose="020B0A04020202020204" pitchFamily="34" charset="0"/>
            </a:endParaRPr>
          </a:p>
        </p:txBody>
      </p:sp>
      <p:pic>
        <p:nvPicPr>
          <p:cNvPr id="18" name="Picture 4" descr="Television screen with static noise - Stock Photo , #ad ...">
            <a:extLst>
              <a:ext uri="{FF2B5EF4-FFF2-40B4-BE49-F238E27FC236}">
                <a16:creationId xmlns:a16="http://schemas.microsoft.com/office/drawing/2014/main" id="{932226C9-558F-F67F-7197-D948F5EC8D45}"/>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r="21322"/>
          <a:stretch/>
        </p:blipFill>
        <p:spPr bwMode="auto">
          <a:xfrm>
            <a:off x="456809" y="1158046"/>
            <a:ext cx="5438666" cy="460834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4958CA6E-F520-92C8-3206-32C48CC0FA69}"/>
              </a:ext>
            </a:extLst>
          </p:cNvPr>
          <p:cNvPicPr>
            <a:picLocks noChangeAspect="1"/>
          </p:cNvPicPr>
          <p:nvPr/>
        </p:nvPicPr>
        <p:blipFill rotWithShape="1">
          <a:blip r:embed="rId21">
            <a:extLst>
              <a:ext uri="{28A0092B-C50C-407E-A947-70E740481C1C}">
                <a14:useLocalDpi xmlns:a14="http://schemas.microsoft.com/office/drawing/2010/main" val="0"/>
              </a:ext>
            </a:extLst>
          </a:blip>
          <a:srcRect l="8406"/>
          <a:stretch/>
        </p:blipFill>
        <p:spPr>
          <a:xfrm>
            <a:off x="6296526" y="1161999"/>
            <a:ext cx="5685891" cy="4611449"/>
          </a:xfrm>
          <a:prstGeom prst="rect">
            <a:avLst/>
          </a:prstGeom>
        </p:spPr>
      </p:pic>
    </p:spTree>
    <p:custDataLst>
      <p:tags r:id="rId1"/>
    </p:custDataLst>
    <p:extLst>
      <p:ext uri="{BB962C8B-B14F-4D97-AF65-F5344CB8AC3E}">
        <p14:creationId xmlns:p14="http://schemas.microsoft.com/office/powerpoint/2010/main" val="423139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2" name="TextBox 11">
            <a:extLst>
              <a:ext uri="{FF2B5EF4-FFF2-40B4-BE49-F238E27FC236}">
                <a16:creationId xmlns:a16="http://schemas.microsoft.com/office/drawing/2014/main" id="{9D1DB330-BCC1-F0EF-525C-9C5023D3334E}"/>
              </a:ext>
            </a:extLst>
          </p:cNvPr>
          <p:cNvSpPr txBox="1"/>
          <p:nvPr/>
        </p:nvSpPr>
        <p:spPr>
          <a:xfrm>
            <a:off x="1299229" y="1460107"/>
            <a:ext cx="9532620" cy="4112253"/>
          </a:xfrm>
          <a:prstGeom prst="rect">
            <a:avLst/>
          </a:prstGeom>
          <a:noFill/>
        </p:spPr>
        <p:txBody>
          <a:bodyPr wrap="none" lIns="0" tIns="0" rIns="0" bIns="0" rtlCol="0">
            <a:noAutofit/>
          </a:bodyPr>
          <a:lstStyle/>
          <a:p>
            <a:pPr marL="285750" indent="-285750">
              <a:lnSpc>
                <a:spcPct val="150000"/>
              </a:lnSpc>
              <a:spcBef>
                <a:spcPts val="600"/>
              </a:spcBef>
              <a:buFont typeface="Arial" panose="020B0604020202020204" pitchFamily="34" charset="0"/>
              <a:buChar char="•"/>
            </a:pPr>
            <a:r>
              <a:rPr lang="en-US" sz="2400"/>
              <a:t>Convolutional layer:</a:t>
            </a:r>
          </a:p>
          <a:p>
            <a:pPr marL="742950" lvl="1" indent="-285750">
              <a:lnSpc>
                <a:spcPct val="150000"/>
              </a:lnSpc>
              <a:spcBef>
                <a:spcPts val="600"/>
              </a:spcBef>
              <a:buFont typeface="Courier New" panose="02070309020205020404" pitchFamily="49" charset="0"/>
              <a:buChar char="o"/>
            </a:pPr>
            <a:r>
              <a:rPr lang="en-US" sz="2400"/>
              <a:t>Local connection</a:t>
            </a:r>
          </a:p>
          <a:p>
            <a:pPr marL="742950" lvl="1" indent="-285750">
              <a:lnSpc>
                <a:spcPct val="150000"/>
              </a:lnSpc>
              <a:spcBef>
                <a:spcPts val="600"/>
              </a:spcBef>
              <a:buFont typeface="Courier New" panose="02070309020205020404" pitchFamily="49" charset="0"/>
              <a:buChar char="o"/>
            </a:pPr>
            <a:r>
              <a:rPr lang="en-US" sz="2400"/>
              <a:t>3D filters</a:t>
            </a:r>
          </a:p>
          <a:p>
            <a:pPr marL="742950" lvl="1" indent="-285750">
              <a:lnSpc>
                <a:spcPct val="150000"/>
              </a:lnSpc>
              <a:spcBef>
                <a:spcPts val="600"/>
              </a:spcBef>
              <a:buFont typeface="Courier New" panose="02070309020205020404" pitchFamily="49" charset="0"/>
              <a:buChar char="o"/>
            </a:pPr>
            <a:r>
              <a:rPr lang="en-US" sz="2400"/>
              <a:t>Multiple filters</a:t>
            </a:r>
          </a:p>
          <a:p>
            <a:pPr marL="285750" indent="-285750">
              <a:lnSpc>
                <a:spcPct val="150000"/>
              </a:lnSpc>
              <a:spcBef>
                <a:spcPts val="600"/>
              </a:spcBef>
              <a:buFont typeface="Arial" panose="020B0604020202020204" pitchFamily="34" charset="0"/>
              <a:buChar char="•"/>
            </a:pPr>
            <a:r>
              <a:rPr lang="en-US" sz="2400"/>
              <a:t>Convolutional layers are often fed into another convolutional layer </a:t>
            </a:r>
          </a:p>
          <a:p>
            <a:pPr>
              <a:lnSpc>
                <a:spcPct val="150000"/>
              </a:lnSpc>
              <a:spcBef>
                <a:spcPts val="600"/>
              </a:spcBef>
            </a:pPr>
            <a:r>
              <a:rPr lang="en-US" sz="2400"/>
              <a:t>	-&gt; extract complex features</a:t>
            </a:r>
            <a:endParaRPr lang="en-US" sz="2400" dirty="0"/>
          </a:p>
        </p:txBody>
      </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Section 8: Convolutional Neural Networks</a:t>
            </a:r>
          </a:p>
        </p:txBody>
      </p:sp>
    </p:spTree>
    <p:custDataLst>
      <p:tags r:id="rId1"/>
    </p:custDataLst>
    <p:extLst>
      <p:ext uri="{BB962C8B-B14F-4D97-AF65-F5344CB8AC3E}">
        <p14:creationId xmlns:p14="http://schemas.microsoft.com/office/powerpoint/2010/main" val="367490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Reference</a:t>
            </a:r>
            <a:endParaRPr lang="en-US" sz="2000">
              <a:latin typeface="Bosch Sans Black" panose="020B0A04020202020204" pitchFamily="34" charset="0"/>
            </a:endParaRPr>
          </a:p>
        </p:txBody>
      </p:sp>
      <p:sp>
        <p:nvSpPr>
          <p:cNvPr id="12" name="TextBox 11">
            <a:extLst>
              <a:ext uri="{FF2B5EF4-FFF2-40B4-BE49-F238E27FC236}">
                <a16:creationId xmlns:a16="http://schemas.microsoft.com/office/drawing/2014/main" id="{FB723A6F-18E4-32C3-69C9-BC062D453A55}"/>
              </a:ext>
            </a:extLst>
          </p:cNvPr>
          <p:cNvSpPr txBox="1"/>
          <p:nvPr/>
        </p:nvSpPr>
        <p:spPr>
          <a:xfrm>
            <a:off x="457200" y="2173705"/>
            <a:ext cx="10780295" cy="3576140"/>
          </a:xfrm>
          <a:prstGeom prst="rect">
            <a:avLst/>
          </a:prstGeom>
          <a:noFill/>
        </p:spPr>
        <p:txBody>
          <a:bodyPr wrap="square" lIns="0" tIns="0" rIns="0" bIns="0" rtlCol="0">
            <a:noAutofit/>
          </a:bodyPr>
          <a:lstStyle/>
          <a:p>
            <a:pPr>
              <a:buFontTx/>
              <a:buNone/>
            </a:pPr>
            <a:r>
              <a:rPr lang="en-US" sz="1400" u="sng">
                <a:solidFill>
                  <a:srgbClr val="0F0F0D"/>
                </a:solidFill>
                <a:latin typeface="Bosch Office Sans" pitchFamily="2" charset="0"/>
                <a:hlinkClick r:id="rId20">
                  <a:extLst>
                    <a:ext uri="{A12FA001-AC4F-418D-AE19-62706E023703}">
                      <ahyp:hlinkClr xmlns:ahyp="http://schemas.microsoft.com/office/drawing/2018/hyperlinkcolor" val="tx"/>
                    </a:ext>
                  </a:extLst>
                </a:hlinkClick>
              </a:rPr>
              <a:t>Detection and Removal of Global and Local Noise in Realtime Video Streams (canterbury.ac.nz)</a:t>
            </a:r>
            <a:endParaRPr lang="vi-VN" sz="1400" u="sng">
              <a:solidFill>
                <a:srgbClr val="0F0F0D"/>
              </a:solidFill>
              <a:latin typeface="Bosch Office Sans" pitchFamily="2" charset="0"/>
            </a:endParaRPr>
          </a:p>
          <a:p>
            <a:pPr>
              <a:buFontTx/>
              <a:buNone/>
            </a:pPr>
            <a:r>
              <a:rPr lang="en-US" sz="1400" u="sng">
                <a:solidFill>
                  <a:srgbClr val="0F0F0D"/>
                </a:solidFill>
                <a:latin typeface="Bosch Office Sans" pitchFamily="2" charset="0"/>
                <a:hlinkClick r:id="rId21">
                  <a:extLst>
                    <a:ext uri="{A12FA001-AC4F-418D-AE19-62706E023703}">
                      <ahyp:hlinkClr xmlns:ahyp="http://schemas.microsoft.com/office/drawing/2018/hyperlinkcolor" val="tx"/>
                    </a:ext>
                  </a:extLst>
                </a:hlinkClick>
              </a:rPr>
              <a:t>Image quality assessment: from error visibility to structural similarity | IEEE Journals &amp; Magazine | IEEE Xplore</a:t>
            </a:r>
            <a:endParaRPr lang="vi-VN" sz="1400" u="sng">
              <a:solidFill>
                <a:srgbClr val="0F0F0D"/>
              </a:solidFill>
              <a:latin typeface="Bosch Office Sans" pitchFamily="2" charset="0"/>
            </a:endParaRPr>
          </a:p>
          <a:p>
            <a:pPr>
              <a:buFontTx/>
              <a:buNone/>
            </a:pPr>
            <a:r>
              <a:rPr lang="en-US" sz="1400" u="sng">
                <a:solidFill>
                  <a:srgbClr val="0F0F0D"/>
                </a:solidFill>
                <a:latin typeface="Bosch Office Sans" pitchFamily="2" charset="0"/>
                <a:hlinkClick r:id="rId22">
                  <a:extLst>
                    <a:ext uri="{A12FA001-AC4F-418D-AE19-62706E023703}">
                      <ahyp:hlinkClr xmlns:ahyp="http://schemas.microsoft.com/office/drawing/2018/hyperlinkcolor" val="tx"/>
                    </a:ext>
                  </a:extLst>
                </a:hlinkClick>
              </a:rPr>
              <a:t>A new impulse detector for switching median filters | Request PDF (researchgate.net)</a:t>
            </a:r>
            <a:endParaRPr lang="vi-VN" sz="1400" u="sng">
              <a:solidFill>
                <a:srgbClr val="0F0F0D"/>
              </a:solidFill>
              <a:latin typeface="Bosch Office Sans" pitchFamily="2" charset="0"/>
            </a:endParaRPr>
          </a:p>
          <a:p>
            <a:pPr>
              <a:buFontTx/>
              <a:buNone/>
            </a:pPr>
            <a:r>
              <a:rPr lang="en-US" sz="1400" u="sng">
                <a:solidFill>
                  <a:srgbClr val="0F0F0D"/>
                </a:solidFill>
                <a:latin typeface="Bosch Office Sans" pitchFamily="2" charset="0"/>
                <a:hlinkClick r:id="rId23">
                  <a:extLst>
                    <a:ext uri="{A12FA001-AC4F-418D-AE19-62706E023703}">
                      <ahyp:hlinkClr xmlns:ahyp="http://schemas.microsoft.com/office/drawing/2018/hyperlinkcolor" val="tx"/>
                    </a:ext>
                  </a:extLst>
                </a:hlinkClick>
              </a:rPr>
              <a:t>A video directional weighted median filter with adaptive threshold and colour correction | IEEE Conference Publication | IEEE Xplore</a:t>
            </a:r>
            <a:endParaRPr lang="vi-VN" sz="1400" u="sng">
              <a:solidFill>
                <a:srgbClr val="0F0F0D"/>
              </a:solidFill>
              <a:latin typeface="Bosch Office Sans" pitchFamily="2" charset="0"/>
            </a:endParaRPr>
          </a:p>
          <a:p>
            <a:pPr>
              <a:buFontTx/>
              <a:buNone/>
            </a:pPr>
            <a:r>
              <a:rPr lang="en-US" sz="1400" u="sng">
                <a:solidFill>
                  <a:srgbClr val="0F0F0D"/>
                </a:solidFill>
                <a:latin typeface="Bosch Office Sans" pitchFamily="2" charset="0"/>
                <a:hlinkClick r:id="rId24">
                  <a:extLst>
                    <a:ext uri="{A12FA001-AC4F-418D-AE19-62706E023703}">
                      <ahyp:hlinkClr xmlns:ahyp="http://schemas.microsoft.com/office/drawing/2018/hyperlinkcolor" val="tx"/>
                    </a:ext>
                  </a:extLst>
                </a:hlinkClick>
              </a:rPr>
              <a:t>Salt-and-pepper noise removal by median-type noise detectors and detail-preserving regularization | IEEE Journals &amp; Magazine | IEEE Xplore</a:t>
            </a:r>
            <a:endParaRPr lang="vi-VN" sz="1400" u="sng">
              <a:solidFill>
                <a:srgbClr val="0F0F0D"/>
              </a:solidFill>
              <a:latin typeface="Bosch Office Sans" pitchFamily="2" charset="0"/>
            </a:endParaRPr>
          </a:p>
          <a:p>
            <a:pPr>
              <a:buFontTx/>
              <a:buNone/>
            </a:pPr>
            <a:r>
              <a:rPr lang="en-US" sz="1400" u="sng">
                <a:solidFill>
                  <a:srgbClr val="0F0F0D"/>
                </a:solidFill>
                <a:latin typeface="Bosch Office Sans" pitchFamily="2" charset="0"/>
                <a:hlinkClick r:id="rId20">
                  <a:extLst>
                    <a:ext uri="{A12FA001-AC4F-418D-AE19-62706E023703}">
                      <ahyp:hlinkClr xmlns:ahyp="http://schemas.microsoft.com/office/drawing/2018/hyperlinkcolor" val="tx"/>
                    </a:ext>
                  </a:extLst>
                </a:hlinkClick>
              </a:rPr>
              <a:t>Detection and Removal of Global and Local Noise in Realtime Video Streams (canterbury.ac.nz)</a:t>
            </a:r>
            <a:endParaRPr lang="vi-VN" sz="1400" u="sng">
              <a:solidFill>
                <a:srgbClr val="0F0F0D"/>
              </a:solidFill>
              <a:latin typeface="Bosch Office Sans" pitchFamily="2" charset="0"/>
            </a:endParaRPr>
          </a:p>
          <a:p>
            <a:pPr>
              <a:buFontTx/>
              <a:buNone/>
            </a:pPr>
            <a:r>
              <a:rPr lang="en-US" sz="1400" u="sng">
                <a:solidFill>
                  <a:srgbClr val="0F0F0D"/>
                </a:solidFill>
                <a:latin typeface="Bosch Office Sans" pitchFamily="2" charset="0"/>
              </a:rPr>
              <a:t>Real-Time Noise Level Detection for General Video</a:t>
            </a:r>
            <a:r>
              <a:rPr lang="vi-VN" sz="1400" u="sng">
                <a:solidFill>
                  <a:srgbClr val="0F0F0D"/>
                </a:solidFill>
                <a:latin typeface="Bosch Office Sans" pitchFamily="2" charset="0"/>
              </a:rPr>
              <a:t> - </a:t>
            </a:r>
            <a:r>
              <a:rPr lang="it-IT" sz="1400" u="sng">
                <a:solidFill>
                  <a:srgbClr val="0F0F0D"/>
                </a:solidFill>
                <a:latin typeface="Bosch Office Sans" pitchFamily="2" charset="0"/>
              </a:rPr>
              <a:t>Chinatsu Mori, and Seiichi Gohshi</a:t>
            </a:r>
            <a:endParaRPr lang="vi-VN" sz="1400" u="sng">
              <a:solidFill>
                <a:srgbClr val="0F0F0D"/>
              </a:solidFill>
              <a:latin typeface="Bosch Office Sans" pitchFamily="2" charset="0"/>
            </a:endParaRPr>
          </a:p>
          <a:p>
            <a:pPr>
              <a:buFontTx/>
              <a:buNone/>
            </a:pPr>
            <a:r>
              <a:rPr lang="en-US" sz="1400" u="sng">
                <a:solidFill>
                  <a:srgbClr val="0F0F0D"/>
                </a:solidFill>
                <a:latin typeface="Bosch Office Sans" pitchFamily="2" charset="0"/>
                <a:hlinkClick r:id="rId25">
                  <a:extLst>
                    <a:ext uri="{A12FA001-AC4F-418D-AE19-62706E023703}">
                      <ahyp:hlinkClr xmlns:ahyp="http://schemas.microsoft.com/office/drawing/2018/hyperlinkcolor" val="tx"/>
                    </a:ext>
                  </a:extLst>
                </a:hlinkClick>
              </a:rPr>
              <a:t>[2208.08597] Restoration of User Videos Shared on Social Media (arxiv.org)</a:t>
            </a:r>
            <a:endParaRPr lang="vi-VN" sz="1400" u="sng">
              <a:solidFill>
                <a:srgbClr val="0F0F0D"/>
              </a:solidFill>
              <a:latin typeface="Bosch Office Sans" pitchFamily="2" charset="0"/>
            </a:endParaRPr>
          </a:p>
          <a:p>
            <a:pPr>
              <a:buFontTx/>
              <a:buNone/>
            </a:pPr>
            <a:endParaRPr lang="en-US" sz="1200" dirty="0">
              <a:latin typeface="Bosch Office Sans" pitchFamily="2" charset="0"/>
            </a:endParaRPr>
          </a:p>
        </p:txBody>
      </p:sp>
    </p:spTree>
    <p:custDataLst>
      <p:tags r:id="rId1"/>
    </p:custDataLst>
    <p:extLst>
      <p:ext uri="{BB962C8B-B14F-4D97-AF65-F5344CB8AC3E}">
        <p14:creationId xmlns:p14="http://schemas.microsoft.com/office/powerpoint/2010/main" val="3665361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Section 8: Convolutional Neural Networks</a:t>
            </a:r>
          </a:p>
        </p:txBody>
      </p:sp>
      <p:pic>
        <p:nvPicPr>
          <p:cNvPr id="17" name="Picture 16">
            <a:extLst>
              <a:ext uri="{FF2B5EF4-FFF2-40B4-BE49-F238E27FC236}">
                <a16:creationId xmlns:a16="http://schemas.microsoft.com/office/drawing/2014/main" id="{FD762E0F-911A-606E-5295-4C11118A62B5}"/>
              </a:ext>
            </a:extLst>
          </p:cNvPr>
          <p:cNvPicPr>
            <a:picLocks noChangeAspect="1"/>
          </p:cNvPicPr>
          <p:nvPr/>
        </p:nvPicPr>
        <p:blipFill>
          <a:blip r:embed="rId20"/>
          <a:stretch>
            <a:fillRect/>
          </a:stretch>
        </p:blipFill>
        <p:spPr>
          <a:xfrm>
            <a:off x="5526769" y="940871"/>
            <a:ext cx="4891401" cy="2878793"/>
          </a:xfrm>
          <a:prstGeom prst="rect">
            <a:avLst/>
          </a:prstGeom>
        </p:spPr>
      </p:pic>
      <p:pic>
        <p:nvPicPr>
          <p:cNvPr id="19" name="Picture 18">
            <a:extLst>
              <a:ext uri="{FF2B5EF4-FFF2-40B4-BE49-F238E27FC236}">
                <a16:creationId xmlns:a16="http://schemas.microsoft.com/office/drawing/2014/main" id="{CEF181F1-0F21-0EBE-74EB-6A731DDD7853}"/>
              </a:ext>
            </a:extLst>
          </p:cNvPr>
          <p:cNvPicPr>
            <a:picLocks noChangeAspect="1"/>
          </p:cNvPicPr>
          <p:nvPr/>
        </p:nvPicPr>
        <p:blipFill>
          <a:blip r:embed="rId21"/>
          <a:stretch>
            <a:fillRect/>
          </a:stretch>
        </p:blipFill>
        <p:spPr>
          <a:xfrm>
            <a:off x="1364192" y="868667"/>
            <a:ext cx="2309065" cy="2843252"/>
          </a:xfrm>
          <a:prstGeom prst="rect">
            <a:avLst/>
          </a:prstGeom>
        </p:spPr>
      </p:pic>
      <p:sp>
        <p:nvSpPr>
          <p:cNvPr id="22" name="TextBox 21">
            <a:extLst>
              <a:ext uri="{FF2B5EF4-FFF2-40B4-BE49-F238E27FC236}">
                <a16:creationId xmlns:a16="http://schemas.microsoft.com/office/drawing/2014/main" id="{B49309BC-C52A-8DFE-9A23-105E067DEC5B}"/>
              </a:ext>
            </a:extLst>
          </p:cNvPr>
          <p:cNvSpPr txBox="1"/>
          <p:nvPr/>
        </p:nvSpPr>
        <p:spPr>
          <a:xfrm>
            <a:off x="5526769" y="3905528"/>
            <a:ext cx="5603685" cy="1815882"/>
          </a:xfrm>
          <a:prstGeom prst="rect">
            <a:avLst/>
          </a:prstGeom>
          <a:noFill/>
        </p:spPr>
        <p:txBody>
          <a:bodyPr wrap="square">
            <a:spAutoFit/>
          </a:bodyPr>
          <a:lstStyle/>
          <a:p>
            <a:r>
              <a:rPr lang="en-US" sz="1400">
                <a:latin typeface="Consolas" panose="020B0609020204030204" pitchFamily="49" charset="0"/>
              </a:rPr>
              <a:t>image_gen = ImageDataGenerator(rotation_range=20, </a:t>
            </a:r>
          </a:p>
          <a:p>
            <a:r>
              <a:rPr lang="en-US" sz="1400">
                <a:latin typeface="Consolas" panose="020B0609020204030204" pitchFamily="49" charset="0"/>
              </a:rPr>
              <a:t>                               width_shift_range=0.10,</a:t>
            </a:r>
          </a:p>
          <a:p>
            <a:r>
              <a:rPr lang="en-US" sz="1400">
                <a:latin typeface="Consolas" panose="020B0609020204030204" pitchFamily="49" charset="0"/>
              </a:rPr>
              <a:t>                               height_shift_range=0.10, </a:t>
            </a:r>
          </a:p>
          <a:p>
            <a:r>
              <a:rPr lang="en-US" sz="1400">
                <a:latin typeface="Consolas" panose="020B0609020204030204" pitchFamily="49" charset="0"/>
              </a:rPr>
              <a:t>                               rescale=1/255,</a:t>
            </a:r>
          </a:p>
          <a:p>
            <a:r>
              <a:rPr lang="en-US" sz="1400">
                <a:latin typeface="Consolas" panose="020B0609020204030204" pitchFamily="49" charset="0"/>
              </a:rPr>
              <a:t>                               shear_range=0.1, </a:t>
            </a:r>
          </a:p>
          <a:p>
            <a:r>
              <a:rPr lang="en-US" sz="1400">
                <a:latin typeface="Consolas" panose="020B0609020204030204" pitchFamily="49" charset="0"/>
              </a:rPr>
              <a:t>                               zoom_range=0.1, </a:t>
            </a:r>
          </a:p>
          <a:p>
            <a:r>
              <a:rPr lang="en-US" sz="1400">
                <a:latin typeface="Consolas" panose="020B0609020204030204" pitchFamily="49" charset="0"/>
              </a:rPr>
              <a:t>                               horizontal_flip=True, </a:t>
            </a:r>
          </a:p>
          <a:p>
            <a:r>
              <a:rPr lang="en-US" sz="1400">
                <a:latin typeface="Consolas" panose="020B0609020204030204" pitchFamily="49" charset="0"/>
              </a:rPr>
              <a:t>                               fill_mode='nearest')</a:t>
            </a:r>
          </a:p>
        </p:txBody>
      </p:sp>
      <p:pic>
        <p:nvPicPr>
          <p:cNvPr id="24" name="Picture 23">
            <a:extLst>
              <a:ext uri="{FF2B5EF4-FFF2-40B4-BE49-F238E27FC236}">
                <a16:creationId xmlns:a16="http://schemas.microsoft.com/office/drawing/2014/main" id="{C0E7F0FE-EF4B-E8DB-42BA-8CAEB4CBF80D}"/>
              </a:ext>
            </a:extLst>
          </p:cNvPr>
          <p:cNvPicPr>
            <a:picLocks noChangeAspect="1"/>
          </p:cNvPicPr>
          <p:nvPr/>
        </p:nvPicPr>
        <p:blipFill>
          <a:blip r:embed="rId22"/>
          <a:stretch>
            <a:fillRect/>
          </a:stretch>
        </p:blipFill>
        <p:spPr>
          <a:xfrm>
            <a:off x="1363305" y="3632687"/>
            <a:ext cx="2309063" cy="2833849"/>
          </a:xfrm>
          <a:prstGeom prst="rect">
            <a:avLst/>
          </a:prstGeom>
        </p:spPr>
      </p:pic>
    </p:spTree>
    <p:custDataLst>
      <p:tags r:id="rId1"/>
    </p:custDataLst>
    <p:extLst>
      <p:ext uri="{BB962C8B-B14F-4D97-AF65-F5344CB8AC3E}">
        <p14:creationId xmlns:p14="http://schemas.microsoft.com/office/powerpoint/2010/main" val="4290907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Section </a:t>
            </a:r>
            <a:r>
              <a:rPr lang="vi-VN" sz="2000">
                <a:latin typeface="Bosch Sans Black" panose="020B0A04020202020204" pitchFamily="34" charset="0"/>
              </a:rPr>
              <a:t>9</a:t>
            </a:r>
            <a:r>
              <a:rPr lang="en-US" sz="2000">
                <a:latin typeface="Bosch Sans Black" panose="020B0A04020202020204" pitchFamily="34" charset="0"/>
              </a:rPr>
              <a:t>: </a:t>
            </a:r>
            <a:r>
              <a:rPr lang="vi-VN" sz="2000">
                <a:latin typeface="Bosch Sans Black" panose="020B0A04020202020204" pitchFamily="34" charset="0"/>
              </a:rPr>
              <a:t>Recurrent</a:t>
            </a:r>
            <a:r>
              <a:rPr lang="en-US" sz="2000">
                <a:latin typeface="Bosch Sans Black" panose="020B0A04020202020204" pitchFamily="34" charset="0"/>
              </a:rPr>
              <a:t> Neural Networks</a:t>
            </a:r>
          </a:p>
        </p:txBody>
      </p:sp>
      <p:pic>
        <p:nvPicPr>
          <p:cNvPr id="1028" name="Picture 4" descr="Untitled project">
            <a:extLst>
              <a:ext uri="{FF2B5EF4-FFF2-40B4-BE49-F238E27FC236}">
                <a16:creationId xmlns:a16="http://schemas.microsoft.com/office/drawing/2014/main" id="{1572DC1C-CE63-93F7-0B69-515E2FB199B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92628" y="1514259"/>
            <a:ext cx="9806744" cy="382948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81025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pic>
        <p:nvPicPr>
          <p:cNvPr id="1026" name="Picture 2" descr="Machine learning: What is the transformer architecture? - TechTalks">
            <a:extLst>
              <a:ext uri="{FF2B5EF4-FFF2-40B4-BE49-F238E27FC236}">
                <a16:creationId xmlns:a16="http://schemas.microsoft.com/office/drawing/2014/main" id="{068FC3A5-B3F4-FEB2-77F7-B34A432F589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85188" y="1893378"/>
            <a:ext cx="4785584" cy="29750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79192BF-DF67-ACA4-A7CD-3DB30BF147DA}"/>
              </a:ext>
            </a:extLst>
          </p:cNvPr>
          <p:cNvSpPr txBox="1"/>
          <p:nvPr/>
        </p:nvSpPr>
        <p:spPr>
          <a:xfrm>
            <a:off x="6887565" y="2521952"/>
            <a:ext cx="6102034" cy="1564083"/>
          </a:xfrm>
          <a:prstGeom prst="rect">
            <a:avLst/>
          </a:prstGeom>
          <a:noFill/>
        </p:spPr>
        <p:txBody>
          <a:bodyPr wrap="square">
            <a:spAutoFit/>
          </a:bodyPr>
          <a:lstStyle/>
          <a:p>
            <a:pPr marL="0" marR="0">
              <a:lnSpc>
                <a:spcPct val="107000"/>
              </a:lnSpc>
              <a:spcBef>
                <a:spcPts val="0"/>
              </a:spcBef>
              <a:spcAft>
                <a:spcPts val="800"/>
              </a:spcAft>
            </a:pPr>
            <a:r>
              <a:rPr lang="vi-VN" sz="1800">
                <a:effectLst/>
                <a:ea typeface="Calibri" panose="020F0502020204030204" pitchFamily="34" charset="0"/>
                <a:cs typeface="Times New Roman" panose="02020603050405020304" pitchFamily="18" charset="0"/>
              </a:rPr>
              <a:t>RNN disadvantages: </a:t>
            </a:r>
          </a:p>
          <a:p>
            <a:pPr marL="285750" marR="0" indent="-285750">
              <a:lnSpc>
                <a:spcPct val="107000"/>
              </a:lnSpc>
              <a:spcBef>
                <a:spcPts val="0"/>
              </a:spcBef>
              <a:spcAft>
                <a:spcPts val="800"/>
              </a:spcAft>
              <a:buFont typeface="Arial" panose="020B0604020202020204" pitchFamily="34" charset="0"/>
              <a:buChar char="•"/>
            </a:pPr>
            <a:r>
              <a:rPr lang="vi-VN" sz="1800">
                <a:effectLst/>
                <a:ea typeface="Calibri" panose="020F0502020204030204" pitchFamily="34" charset="0"/>
                <a:cs typeface="Times New Roman" panose="02020603050405020304" pitchFamily="18" charset="0"/>
              </a:rPr>
              <a:t>Vanishing gradient</a:t>
            </a:r>
          </a:p>
          <a:p>
            <a:pPr marL="285750" marR="0" indent="-285750">
              <a:lnSpc>
                <a:spcPct val="107000"/>
              </a:lnSpc>
              <a:spcBef>
                <a:spcPts val="0"/>
              </a:spcBef>
              <a:spcAft>
                <a:spcPts val="800"/>
              </a:spcAft>
              <a:buFont typeface="Arial" panose="020B0604020202020204" pitchFamily="34" charset="0"/>
              <a:buChar char="•"/>
            </a:pPr>
            <a:r>
              <a:rPr lang="vi-VN">
                <a:ea typeface="Calibri" panose="020F0502020204030204" pitchFamily="34" charset="0"/>
                <a:cs typeface="Times New Roman" panose="02020603050405020304" pitchFamily="18" charset="0"/>
              </a:rPr>
              <a:t>E</a:t>
            </a:r>
            <a:r>
              <a:rPr lang="vi-VN" sz="1800">
                <a:effectLst/>
                <a:ea typeface="Calibri" panose="020F0502020204030204" pitchFamily="34" charset="0"/>
                <a:cs typeface="Times New Roman" panose="02020603050405020304" pitchFamily="18" charset="0"/>
              </a:rPr>
              <a:t>xploding gradient</a:t>
            </a:r>
          </a:p>
          <a:p>
            <a:pPr marL="285750" indent="-285750">
              <a:lnSpc>
                <a:spcPct val="107000"/>
              </a:lnSpc>
              <a:spcAft>
                <a:spcPts val="800"/>
              </a:spcAft>
              <a:buFont typeface="Wingdings" panose="05000000000000000000" pitchFamily="2" charset="2"/>
              <a:buChar char="Ø"/>
            </a:pPr>
            <a:r>
              <a:rPr lang="vi-VN">
                <a:ea typeface="Calibri" panose="020F0502020204030204" pitchFamily="34" charset="0"/>
                <a:cs typeface="Times New Roman" panose="02020603050405020304" pitchFamily="18" charset="0"/>
              </a:rPr>
              <a:t>Forget long-term memory</a:t>
            </a:r>
          </a:p>
        </p:txBody>
      </p:sp>
      <p:sp>
        <p:nvSpPr>
          <p:cNvPr id="12" name="Titel 7">
            <a:extLst>
              <a:ext uri="{FF2B5EF4-FFF2-40B4-BE49-F238E27FC236}">
                <a16:creationId xmlns:a16="http://schemas.microsoft.com/office/drawing/2014/main" id="{261E5583-5DB2-BAB1-5436-576656F45311}"/>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Section </a:t>
            </a:r>
            <a:r>
              <a:rPr lang="vi-VN" sz="2000">
                <a:latin typeface="Bosch Sans Black" panose="020B0A04020202020204" pitchFamily="34" charset="0"/>
              </a:rPr>
              <a:t>9</a:t>
            </a:r>
            <a:r>
              <a:rPr lang="en-US" sz="2000">
                <a:latin typeface="Bosch Sans Black" panose="020B0A04020202020204" pitchFamily="34" charset="0"/>
              </a:rPr>
              <a:t>: </a:t>
            </a:r>
            <a:r>
              <a:rPr lang="vi-VN" sz="2000">
                <a:latin typeface="Bosch Sans Black" panose="020B0A04020202020204" pitchFamily="34" charset="0"/>
              </a:rPr>
              <a:t>Recurrent</a:t>
            </a:r>
            <a:r>
              <a:rPr lang="en-US" sz="2000">
                <a:latin typeface="Bosch Sans Black" panose="020B0A04020202020204" pitchFamily="34" charset="0"/>
              </a:rPr>
              <a:t> Neural Networks</a:t>
            </a:r>
          </a:p>
        </p:txBody>
      </p:sp>
    </p:spTree>
    <p:custDataLst>
      <p:tags r:id="rId1"/>
    </p:custDataLst>
    <p:extLst>
      <p:ext uri="{BB962C8B-B14F-4D97-AF65-F5344CB8AC3E}">
        <p14:creationId xmlns:p14="http://schemas.microsoft.com/office/powerpoint/2010/main" val="150144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2" name="Titel 7">
            <a:extLst>
              <a:ext uri="{FF2B5EF4-FFF2-40B4-BE49-F238E27FC236}">
                <a16:creationId xmlns:a16="http://schemas.microsoft.com/office/drawing/2014/main" id="{261E5583-5DB2-BAB1-5436-576656F45311}"/>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Section </a:t>
            </a:r>
            <a:r>
              <a:rPr lang="vi-VN" sz="2000">
                <a:latin typeface="Bosch Sans Black" panose="020B0A04020202020204" pitchFamily="34" charset="0"/>
              </a:rPr>
              <a:t>9</a:t>
            </a:r>
            <a:r>
              <a:rPr lang="en-US" sz="2000">
                <a:latin typeface="Bosch Sans Black" panose="020B0A04020202020204" pitchFamily="34" charset="0"/>
              </a:rPr>
              <a:t>: </a:t>
            </a:r>
            <a:r>
              <a:rPr lang="vi-VN" sz="2000">
                <a:latin typeface="Bosch Sans Black" panose="020B0A04020202020204" pitchFamily="34" charset="0"/>
              </a:rPr>
              <a:t>Recurrent</a:t>
            </a:r>
            <a:r>
              <a:rPr lang="en-US" sz="2000">
                <a:latin typeface="Bosch Sans Black" panose="020B0A04020202020204" pitchFamily="34" charset="0"/>
              </a:rPr>
              <a:t> Neural Networks</a:t>
            </a:r>
          </a:p>
        </p:txBody>
      </p:sp>
      <p:pic>
        <p:nvPicPr>
          <p:cNvPr id="11" name="Picture 10">
            <a:extLst>
              <a:ext uri="{FF2B5EF4-FFF2-40B4-BE49-F238E27FC236}">
                <a16:creationId xmlns:a16="http://schemas.microsoft.com/office/drawing/2014/main" id="{4C6EB647-2EB4-4C40-5B83-0986A4E15603}"/>
              </a:ext>
            </a:extLst>
          </p:cNvPr>
          <p:cNvPicPr>
            <a:picLocks noChangeAspect="1"/>
          </p:cNvPicPr>
          <p:nvPr/>
        </p:nvPicPr>
        <p:blipFill>
          <a:blip r:embed="rId20"/>
          <a:stretch>
            <a:fillRect/>
          </a:stretch>
        </p:blipFill>
        <p:spPr>
          <a:xfrm>
            <a:off x="8164511" y="2283443"/>
            <a:ext cx="2571258" cy="335217"/>
          </a:xfrm>
          <a:prstGeom prst="rect">
            <a:avLst/>
          </a:prstGeom>
        </p:spPr>
      </p:pic>
      <p:pic>
        <p:nvPicPr>
          <p:cNvPr id="2050" name="Picture 2" descr="Insights into LSTM architecture | Thorir Mar Ingolfsson">
            <a:extLst>
              <a:ext uri="{FF2B5EF4-FFF2-40B4-BE49-F238E27FC236}">
                <a16:creationId xmlns:a16="http://schemas.microsoft.com/office/drawing/2014/main" id="{CC2A5656-E592-F7C0-8446-6755A29DE66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9355" y="1807859"/>
            <a:ext cx="6404431" cy="32422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529D51C-4615-04D7-5994-E618347B194C}"/>
              </a:ext>
            </a:extLst>
          </p:cNvPr>
          <p:cNvPicPr>
            <a:picLocks noChangeAspect="1"/>
          </p:cNvPicPr>
          <p:nvPr/>
        </p:nvPicPr>
        <p:blipFill>
          <a:blip r:embed="rId22"/>
          <a:stretch>
            <a:fillRect/>
          </a:stretch>
        </p:blipFill>
        <p:spPr>
          <a:xfrm>
            <a:off x="8164511" y="2691471"/>
            <a:ext cx="2660456" cy="371151"/>
          </a:xfrm>
          <a:prstGeom prst="rect">
            <a:avLst/>
          </a:prstGeom>
        </p:spPr>
      </p:pic>
      <p:pic>
        <p:nvPicPr>
          <p:cNvPr id="21" name="Picture 20">
            <a:extLst>
              <a:ext uri="{FF2B5EF4-FFF2-40B4-BE49-F238E27FC236}">
                <a16:creationId xmlns:a16="http://schemas.microsoft.com/office/drawing/2014/main" id="{E988C170-E838-179E-91D9-EB823E3C31AA}"/>
              </a:ext>
            </a:extLst>
          </p:cNvPr>
          <p:cNvPicPr>
            <a:picLocks noChangeAspect="1"/>
          </p:cNvPicPr>
          <p:nvPr/>
        </p:nvPicPr>
        <p:blipFill>
          <a:blip r:embed="rId23"/>
          <a:stretch>
            <a:fillRect/>
          </a:stretch>
        </p:blipFill>
        <p:spPr>
          <a:xfrm>
            <a:off x="8164511" y="3128377"/>
            <a:ext cx="2618248" cy="352668"/>
          </a:xfrm>
          <a:prstGeom prst="rect">
            <a:avLst/>
          </a:prstGeom>
        </p:spPr>
      </p:pic>
      <p:pic>
        <p:nvPicPr>
          <p:cNvPr id="22" name="Picture 21">
            <a:extLst>
              <a:ext uri="{FF2B5EF4-FFF2-40B4-BE49-F238E27FC236}">
                <a16:creationId xmlns:a16="http://schemas.microsoft.com/office/drawing/2014/main" id="{CB7AB8AE-1FA4-C230-1132-3C3470DE4B5D}"/>
              </a:ext>
            </a:extLst>
          </p:cNvPr>
          <p:cNvPicPr>
            <a:picLocks noChangeAspect="1"/>
          </p:cNvPicPr>
          <p:nvPr/>
        </p:nvPicPr>
        <p:blipFill>
          <a:blip r:embed="rId24"/>
          <a:stretch>
            <a:fillRect/>
          </a:stretch>
        </p:blipFill>
        <p:spPr>
          <a:xfrm>
            <a:off x="8187437" y="3527542"/>
            <a:ext cx="1939441" cy="387739"/>
          </a:xfrm>
          <a:prstGeom prst="rect">
            <a:avLst/>
          </a:prstGeom>
        </p:spPr>
      </p:pic>
      <p:pic>
        <p:nvPicPr>
          <p:cNvPr id="23" name="Picture 22">
            <a:extLst>
              <a:ext uri="{FF2B5EF4-FFF2-40B4-BE49-F238E27FC236}">
                <a16:creationId xmlns:a16="http://schemas.microsoft.com/office/drawing/2014/main" id="{C3C2F137-E21A-3ED0-F9C7-698F665ECE47}"/>
              </a:ext>
            </a:extLst>
          </p:cNvPr>
          <p:cNvPicPr>
            <a:picLocks noChangeAspect="1"/>
          </p:cNvPicPr>
          <p:nvPr/>
        </p:nvPicPr>
        <p:blipFill>
          <a:blip r:embed="rId25"/>
          <a:stretch>
            <a:fillRect/>
          </a:stretch>
        </p:blipFill>
        <p:spPr>
          <a:xfrm>
            <a:off x="8187437" y="3978911"/>
            <a:ext cx="2399868" cy="590402"/>
          </a:xfrm>
          <a:prstGeom prst="rect">
            <a:avLst/>
          </a:prstGeom>
        </p:spPr>
      </p:pic>
    </p:spTree>
    <p:custDataLst>
      <p:tags r:id="rId1"/>
    </p:custDataLst>
    <p:extLst>
      <p:ext uri="{BB962C8B-B14F-4D97-AF65-F5344CB8AC3E}">
        <p14:creationId xmlns:p14="http://schemas.microsoft.com/office/powerpoint/2010/main" val="2621661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2" name="Titel 7">
            <a:extLst>
              <a:ext uri="{FF2B5EF4-FFF2-40B4-BE49-F238E27FC236}">
                <a16:creationId xmlns:a16="http://schemas.microsoft.com/office/drawing/2014/main" id="{261E5583-5DB2-BAB1-5436-576656F45311}"/>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Section </a:t>
            </a:r>
            <a:r>
              <a:rPr lang="vi-VN" sz="2000">
                <a:latin typeface="Bosch Sans Black" panose="020B0A04020202020204" pitchFamily="34" charset="0"/>
              </a:rPr>
              <a:t>9</a:t>
            </a:r>
            <a:r>
              <a:rPr lang="en-US" sz="2000">
                <a:latin typeface="Bosch Sans Black" panose="020B0A04020202020204" pitchFamily="34" charset="0"/>
              </a:rPr>
              <a:t>: </a:t>
            </a:r>
            <a:r>
              <a:rPr lang="vi-VN" sz="2000">
                <a:latin typeface="Bosch Sans Black" panose="020B0A04020202020204" pitchFamily="34" charset="0"/>
              </a:rPr>
              <a:t>Recurrent</a:t>
            </a:r>
            <a:r>
              <a:rPr lang="en-US" sz="2000">
                <a:latin typeface="Bosch Sans Black" panose="020B0A04020202020204" pitchFamily="34" charset="0"/>
              </a:rPr>
              <a:t> Neural Networks</a:t>
            </a:r>
          </a:p>
        </p:txBody>
      </p:sp>
      <p:sp>
        <p:nvSpPr>
          <p:cNvPr id="24" name="TextBox 23">
            <a:extLst>
              <a:ext uri="{FF2B5EF4-FFF2-40B4-BE49-F238E27FC236}">
                <a16:creationId xmlns:a16="http://schemas.microsoft.com/office/drawing/2014/main" id="{B657B46B-11AD-B9F2-8E46-BD66CEBA4C70}"/>
              </a:ext>
            </a:extLst>
          </p:cNvPr>
          <p:cNvSpPr txBox="1"/>
          <p:nvPr/>
        </p:nvSpPr>
        <p:spPr>
          <a:xfrm>
            <a:off x="617011" y="2096141"/>
            <a:ext cx="9667630" cy="646331"/>
          </a:xfrm>
          <a:prstGeom prst="rect">
            <a:avLst/>
          </a:prstGeom>
          <a:noFill/>
        </p:spPr>
        <p:txBody>
          <a:bodyPr wrap="square">
            <a:spAutoFit/>
          </a:bodyPr>
          <a:lstStyle/>
          <a:p>
            <a:r>
              <a:rPr lang="en-US">
                <a:latin typeface="Consolas" panose="020B0609020204030204" pitchFamily="49" charset="0"/>
              </a:rPr>
              <a:t>from tensorflow.keras.preprocessing.sequence import TimeseriesGenerator</a:t>
            </a:r>
          </a:p>
          <a:p>
            <a:r>
              <a:rPr lang="en-US">
                <a:latin typeface="Consolas" panose="020B0609020204030204" pitchFamily="49" charset="0"/>
              </a:rPr>
              <a:t>generator = TimeseriesGenerator(data,targets,length,batch_size) </a:t>
            </a:r>
          </a:p>
        </p:txBody>
      </p:sp>
      <p:sp>
        <p:nvSpPr>
          <p:cNvPr id="25" name="TextBox 24">
            <a:extLst>
              <a:ext uri="{FF2B5EF4-FFF2-40B4-BE49-F238E27FC236}">
                <a16:creationId xmlns:a16="http://schemas.microsoft.com/office/drawing/2014/main" id="{56741D8C-9E26-8095-937A-5432090B5750}"/>
              </a:ext>
            </a:extLst>
          </p:cNvPr>
          <p:cNvSpPr txBox="1"/>
          <p:nvPr/>
        </p:nvSpPr>
        <p:spPr>
          <a:xfrm>
            <a:off x="719014" y="1683434"/>
            <a:ext cx="1899139" cy="412706"/>
          </a:xfrm>
          <a:prstGeom prst="rect">
            <a:avLst/>
          </a:prstGeom>
          <a:noFill/>
        </p:spPr>
        <p:txBody>
          <a:bodyPr wrap="none" lIns="0" tIns="0" rIns="0" bIns="0" rtlCol="0">
            <a:noAutofit/>
          </a:bodyPr>
          <a:lstStyle/>
          <a:p>
            <a:pPr>
              <a:lnSpc>
                <a:spcPts val="2300"/>
              </a:lnSpc>
              <a:spcBef>
                <a:spcPts val="500"/>
              </a:spcBef>
              <a:buFontTx/>
              <a:buNone/>
            </a:pPr>
            <a:r>
              <a:rPr lang="vi-VN" b="1" i="1"/>
              <a:t>Generate batches</a:t>
            </a:r>
            <a:endParaRPr lang="en-US" b="1" i="1" dirty="0"/>
          </a:p>
        </p:txBody>
      </p:sp>
      <p:sp>
        <p:nvSpPr>
          <p:cNvPr id="27" name="TextBox 26">
            <a:extLst>
              <a:ext uri="{FF2B5EF4-FFF2-40B4-BE49-F238E27FC236}">
                <a16:creationId xmlns:a16="http://schemas.microsoft.com/office/drawing/2014/main" id="{E69A8A1B-3342-8F73-A7A9-0F3CFDC1F0EB}"/>
              </a:ext>
            </a:extLst>
          </p:cNvPr>
          <p:cNvSpPr txBox="1"/>
          <p:nvPr/>
        </p:nvSpPr>
        <p:spPr>
          <a:xfrm>
            <a:off x="719014" y="2935261"/>
            <a:ext cx="1899139" cy="412706"/>
          </a:xfrm>
          <a:prstGeom prst="rect">
            <a:avLst/>
          </a:prstGeom>
          <a:noFill/>
        </p:spPr>
        <p:txBody>
          <a:bodyPr wrap="none" lIns="0" tIns="0" rIns="0" bIns="0" rtlCol="0">
            <a:noAutofit/>
          </a:bodyPr>
          <a:lstStyle/>
          <a:p>
            <a:pPr>
              <a:lnSpc>
                <a:spcPts val="2300"/>
              </a:lnSpc>
              <a:spcBef>
                <a:spcPts val="500"/>
              </a:spcBef>
              <a:buFontTx/>
              <a:buNone/>
            </a:pPr>
            <a:r>
              <a:rPr lang="vi-VN" b="1" i="1"/>
              <a:t>Create &amp; train model</a:t>
            </a:r>
            <a:endParaRPr lang="en-US" b="1" i="1" dirty="0"/>
          </a:p>
        </p:txBody>
      </p:sp>
      <p:pic>
        <p:nvPicPr>
          <p:cNvPr id="33" name="Picture 32">
            <a:extLst>
              <a:ext uri="{FF2B5EF4-FFF2-40B4-BE49-F238E27FC236}">
                <a16:creationId xmlns:a16="http://schemas.microsoft.com/office/drawing/2014/main" id="{C517C006-CB3B-3FEB-BA9C-67E2720B911E}"/>
              </a:ext>
            </a:extLst>
          </p:cNvPr>
          <p:cNvPicPr>
            <a:picLocks noChangeAspect="1"/>
          </p:cNvPicPr>
          <p:nvPr/>
        </p:nvPicPr>
        <p:blipFill>
          <a:blip r:embed="rId20"/>
          <a:stretch>
            <a:fillRect/>
          </a:stretch>
        </p:blipFill>
        <p:spPr>
          <a:xfrm>
            <a:off x="719014" y="3364903"/>
            <a:ext cx="5353050" cy="2181225"/>
          </a:xfrm>
          <a:prstGeom prst="rect">
            <a:avLst/>
          </a:prstGeom>
        </p:spPr>
      </p:pic>
    </p:spTree>
    <p:custDataLst>
      <p:tags r:id="rId1"/>
    </p:custDataLst>
    <p:extLst>
      <p:ext uri="{BB962C8B-B14F-4D97-AF65-F5344CB8AC3E}">
        <p14:creationId xmlns:p14="http://schemas.microsoft.com/office/powerpoint/2010/main" val="2085602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2" name="Titel 7">
            <a:extLst>
              <a:ext uri="{FF2B5EF4-FFF2-40B4-BE49-F238E27FC236}">
                <a16:creationId xmlns:a16="http://schemas.microsoft.com/office/drawing/2014/main" id="{261E5583-5DB2-BAB1-5436-576656F45311}"/>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Section </a:t>
            </a:r>
            <a:r>
              <a:rPr lang="vi-VN" sz="2000">
                <a:latin typeface="Bosch Sans Black" panose="020B0A04020202020204" pitchFamily="34" charset="0"/>
              </a:rPr>
              <a:t>9</a:t>
            </a:r>
            <a:r>
              <a:rPr lang="en-US" sz="2000">
                <a:latin typeface="Bosch Sans Black" panose="020B0A04020202020204" pitchFamily="34" charset="0"/>
              </a:rPr>
              <a:t>: </a:t>
            </a:r>
            <a:r>
              <a:rPr lang="vi-VN" sz="2000">
                <a:latin typeface="Bosch Sans Black" panose="020B0A04020202020204" pitchFamily="34" charset="0"/>
              </a:rPr>
              <a:t>Recurrent</a:t>
            </a:r>
            <a:r>
              <a:rPr lang="en-US" sz="2000">
                <a:latin typeface="Bosch Sans Black" panose="020B0A04020202020204" pitchFamily="34" charset="0"/>
              </a:rPr>
              <a:t> Neural Networks</a:t>
            </a:r>
          </a:p>
        </p:txBody>
      </p:sp>
      <p:sp>
        <p:nvSpPr>
          <p:cNvPr id="15" name="TextBox 14">
            <a:extLst>
              <a:ext uri="{FF2B5EF4-FFF2-40B4-BE49-F238E27FC236}">
                <a16:creationId xmlns:a16="http://schemas.microsoft.com/office/drawing/2014/main" id="{D12D3170-38AC-19F5-87B3-A1ADE6267655}"/>
              </a:ext>
            </a:extLst>
          </p:cNvPr>
          <p:cNvSpPr txBox="1"/>
          <p:nvPr/>
        </p:nvSpPr>
        <p:spPr>
          <a:xfrm>
            <a:off x="556632" y="1811930"/>
            <a:ext cx="11347937" cy="2364109"/>
          </a:xfrm>
          <a:prstGeom prst="rect">
            <a:avLst/>
          </a:prstGeom>
          <a:noFill/>
        </p:spPr>
        <p:txBody>
          <a:bodyPr wrap="square">
            <a:spAutoFit/>
          </a:bodyPr>
          <a:lstStyle/>
          <a:p>
            <a:pPr marL="0" marR="0">
              <a:lnSpc>
                <a:spcPct val="107000"/>
              </a:lnSpc>
              <a:spcBef>
                <a:spcPts val="0"/>
              </a:spcBef>
              <a:spcAft>
                <a:spcPts val="800"/>
              </a:spcAft>
            </a:pPr>
            <a:r>
              <a:rPr lang="vi-VN" sz="1800">
                <a:effectLst/>
                <a:latin typeface="Consolas" panose="020B0609020204030204" pitchFamily="49" charset="0"/>
                <a:ea typeface="Calibri" panose="020F0502020204030204" pitchFamily="34" charset="0"/>
                <a:cs typeface="Times New Roman" panose="02020603050405020304" pitchFamily="18" charset="0"/>
              </a:rPr>
              <a:t>test_predictions = [] </a:t>
            </a:r>
            <a:r>
              <a:rPr lang="en-US" sz="1800">
                <a:effectLst/>
                <a:latin typeface="Consolas" panose="020B0609020204030204" pitchFamily="49" charset="0"/>
                <a:ea typeface="Calibri" panose="020F0502020204030204" pitchFamily="34" charset="0"/>
                <a:cs typeface="Times New Roman" panose="02020603050405020304" pitchFamily="18" charset="0"/>
              </a:rPr>
              <a:t>//store predictions</a:t>
            </a:r>
          </a:p>
          <a:p>
            <a:pPr marL="0" marR="0">
              <a:lnSpc>
                <a:spcPct val="107000"/>
              </a:lnSpc>
              <a:spcBef>
                <a:spcPts val="0"/>
              </a:spcBef>
              <a:spcAft>
                <a:spcPts val="800"/>
              </a:spcAft>
            </a:pPr>
            <a:r>
              <a:rPr lang="vi-VN" sz="1800">
                <a:effectLst/>
                <a:latin typeface="Consolas" panose="020B0609020204030204" pitchFamily="49" charset="0"/>
                <a:ea typeface="Calibri" panose="020F0502020204030204" pitchFamily="34" charset="0"/>
                <a:cs typeface="Times New Roman" panose="02020603050405020304" pitchFamily="18" charset="0"/>
              </a:rPr>
              <a:t>current_batch = train[-length:].reshape((1, length, n_features))</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vi-VN" sz="1800">
                <a:effectLst/>
                <a:latin typeface="Consolas" panose="020B0609020204030204" pitchFamily="49" charset="0"/>
                <a:ea typeface="Calibri" panose="020F0502020204030204" pitchFamily="34" charset="0"/>
                <a:cs typeface="Times New Roman" panose="02020603050405020304" pitchFamily="18" charset="0"/>
              </a:rPr>
              <a:t>for i in range(len(test)):</a:t>
            </a:r>
          </a:p>
          <a:p>
            <a:pPr marL="0" marR="0">
              <a:lnSpc>
                <a:spcPct val="107000"/>
              </a:lnSpc>
              <a:spcBef>
                <a:spcPts val="0"/>
              </a:spcBef>
              <a:spcAft>
                <a:spcPts val="800"/>
              </a:spcAft>
            </a:pPr>
            <a:r>
              <a:rPr lang="vi-VN" sz="1800">
                <a:effectLst/>
                <a:latin typeface="Consolas" panose="020B0609020204030204" pitchFamily="49" charset="0"/>
                <a:ea typeface="Calibri" panose="020F0502020204030204" pitchFamily="34" charset="0"/>
                <a:cs typeface="Times New Roman" panose="02020603050405020304" pitchFamily="18" charset="0"/>
              </a:rPr>
              <a:t>    current_pred = model.predict(current_batch)[0]</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vi-VN" sz="1800">
                <a:effectLst/>
                <a:latin typeface="Consolas" panose="020B0609020204030204" pitchFamily="49" charset="0"/>
                <a:ea typeface="Calibri" panose="020F0502020204030204" pitchFamily="34" charset="0"/>
                <a:cs typeface="Times New Roman" panose="02020603050405020304" pitchFamily="18" charset="0"/>
              </a:rPr>
              <a:t>    test_predictions.append(current_pred)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r>
              <a:rPr lang="vi-VN" sz="1800">
                <a:effectLst/>
                <a:latin typeface="Consolas" panose="020B0609020204030204" pitchFamily="49" charset="0"/>
                <a:ea typeface="Calibri" panose="020F0502020204030204" pitchFamily="34" charset="0"/>
                <a:cs typeface="Times New Roman" panose="02020603050405020304" pitchFamily="18" charset="0"/>
              </a:rPr>
              <a:t>    current_batch = np.append(current_batch[:,1:,:], [current_pred], axis=1) </a:t>
            </a:r>
            <a:endParaRPr lang="en-US">
              <a:latin typeface="Consolas" panose="020B0609020204030204" pitchFamily="49" charset="0"/>
            </a:endParaRPr>
          </a:p>
        </p:txBody>
      </p:sp>
      <p:sp>
        <p:nvSpPr>
          <p:cNvPr id="18" name="TextBox 17">
            <a:extLst>
              <a:ext uri="{FF2B5EF4-FFF2-40B4-BE49-F238E27FC236}">
                <a16:creationId xmlns:a16="http://schemas.microsoft.com/office/drawing/2014/main" id="{BE068672-B69E-EEFD-D314-D89BB3EBB863}"/>
              </a:ext>
            </a:extLst>
          </p:cNvPr>
          <p:cNvSpPr txBox="1"/>
          <p:nvPr/>
        </p:nvSpPr>
        <p:spPr>
          <a:xfrm>
            <a:off x="556632" y="4889942"/>
            <a:ext cx="8194430" cy="374013"/>
          </a:xfrm>
          <a:prstGeom prst="rect">
            <a:avLst/>
          </a:prstGeom>
          <a:noFill/>
        </p:spPr>
        <p:txBody>
          <a:bodyPr wrap="square">
            <a:spAutoFit/>
          </a:bodyPr>
          <a:lstStyle/>
          <a:p>
            <a:pPr marL="0" marR="0">
              <a:lnSpc>
                <a:spcPct val="107000"/>
              </a:lnSpc>
              <a:spcBef>
                <a:spcPts val="0"/>
              </a:spcBef>
              <a:spcAft>
                <a:spcPts val="800"/>
              </a:spcAft>
            </a:pPr>
            <a:r>
              <a:rPr lang="en-US" sz="1800">
                <a:effectLst/>
                <a:latin typeface="Consolas" panose="020B0609020204030204" pitchFamily="49" charset="0"/>
                <a:ea typeface="Calibri" panose="020F0502020204030204" pitchFamily="34" charset="0"/>
                <a:cs typeface="Times New Roman" panose="02020603050405020304" pitchFamily="18" charset="0"/>
              </a:rPr>
              <a:t>true_predictions = scaler.inverse_transform(test_predictions)</a:t>
            </a:r>
          </a:p>
        </p:txBody>
      </p:sp>
      <p:sp>
        <p:nvSpPr>
          <p:cNvPr id="24" name="TextBox 23">
            <a:extLst>
              <a:ext uri="{FF2B5EF4-FFF2-40B4-BE49-F238E27FC236}">
                <a16:creationId xmlns:a16="http://schemas.microsoft.com/office/drawing/2014/main" id="{2CB4947E-9F76-A7ED-E78B-DB5A58F2CC90}"/>
              </a:ext>
            </a:extLst>
          </p:cNvPr>
          <p:cNvSpPr txBox="1"/>
          <p:nvPr/>
        </p:nvSpPr>
        <p:spPr>
          <a:xfrm>
            <a:off x="659355" y="1461066"/>
            <a:ext cx="1899139" cy="412706"/>
          </a:xfrm>
          <a:prstGeom prst="rect">
            <a:avLst/>
          </a:prstGeom>
          <a:noFill/>
        </p:spPr>
        <p:txBody>
          <a:bodyPr wrap="none" lIns="0" tIns="0" rIns="0" bIns="0" rtlCol="0">
            <a:noAutofit/>
          </a:bodyPr>
          <a:lstStyle/>
          <a:p>
            <a:pPr>
              <a:lnSpc>
                <a:spcPts val="2300"/>
              </a:lnSpc>
              <a:spcBef>
                <a:spcPts val="500"/>
              </a:spcBef>
              <a:buFontTx/>
              <a:buNone/>
            </a:pPr>
            <a:r>
              <a:rPr lang="vi-VN" b="1" i="1"/>
              <a:t>Prediction loop</a:t>
            </a:r>
            <a:endParaRPr lang="en-US" b="1" i="1" dirty="0"/>
          </a:p>
        </p:txBody>
      </p:sp>
      <p:sp>
        <p:nvSpPr>
          <p:cNvPr id="25" name="TextBox 24">
            <a:extLst>
              <a:ext uri="{FF2B5EF4-FFF2-40B4-BE49-F238E27FC236}">
                <a16:creationId xmlns:a16="http://schemas.microsoft.com/office/drawing/2014/main" id="{4B3C5D6E-4E4D-117D-869C-DFB7E89B2758}"/>
              </a:ext>
            </a:extLst>
          </p:cNvPr>
          <p:cNvSpPr txBox="1"/>
          <p:nvPr/>
        </p:nvSpPr>
        <p:spPr>
          <a:xfrm>
            <a:off x="659355" y="4547197"/>
            <a:ext cx="1899139" cy="412706"/>
          </a:xfrm>
          <a:prstGeom prst="rect">
            <a:avLst/>
          </a:prstGeom>
          <a:noFill/>
        </p:spPr>
        <p:txBody>
          <a:bodyPr wrap="none" lIns="0" tIns="0" rIns="0" bIns="0" rtlCol="0">
            <a:noAutofit/>
          </a:bodyPr>
          <a:lstStyle/>
          <a:p>
            <a:pPr>
              <a:lnSpc>
                <a:spcPts val="2300"/>
              </a:lnSpc>
              <a:spcBef>
                <a:spcPts val="500"/>
              </a:spcBef>
              <a:buFontTx/>
              <a:buNone/>
            </a:pPr>
            <a:r>
              <a:rPr lang="vi-VN" b="1" i="1"/>
              <a:t>Inverse transform</a:t>
            </a:r>
            <a:endParaRPr lang="en-US" b="1" i="1" dirty="0"/>
          </a:p>
        </p:txBody>
      </p:sp>
    </p:spTree>
    <p:custDataLst>
      <p:tags r:id="rId1"/>
    </p:custDataLst>
    <p:extLst>
      <p:ext uri="{BB962C8B-B14F-4D97-AF65-F5344CB8AC3E}">
        <p14:creationId xmlns:p14="http://schemas.microsoft.com/office/powerpoint/2010/main" val="1382022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2" name="Titel 7">
            <a:extLst>
              <a:ext uri="{FF2B5EF4-FFF2-40B4-BE49-F238E27FC236}">
                <a16:creationId xmlns:a16="http://schemas.microsoft.com/office/drawing/2014/main" id="{261E5583-5DB2-BAB1-5436-576656F45311}"/>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Section </a:t>
            </a:r>
            <a:r>
              <a:rPr lang="vi-VN" sz="2000">
                <a:latin typeface="Bosch Sans Black" panose="020B0A04020202020204" pitchFamily="34" charset="0"/>
              </a:rPr>
              <a:t>10</a:t>
            </a:r>
            <a:r>
              <a:rPr lang="en-US" sz="2000">
                <a:latin typeface="Bosch Sans Black" panose="020B0A04020202020204" pitchFamily="34" charset="0"/>
              </a:rPr>
              <a:t>: </a:t>
            </a:r>
            <a:r>
              <a:rPr lang="vi-VN" sz="2000">
                <a:latin typeface="Bosch Sans Black" panose="020B0A04020202020204" pitchFamily="34" charset="0"/>
              </a:rPr>
              <a:t>Natural Language Processing</a:t>
            </a:r>
            <a:endParaRPr lang="en-US" sz="2000">
              <a:latin typeface="Bosch Sans Black" panose="020B0A04020202020204" pitchFamily="34" charset="0"/>
            </a:endParaRPr>
          </a:p>
        </p:txBody>
      </p:sp>
      <p:graphicFrame>
        <p:nvGraphicFramePr>
          <p:cNvPr id="11" name="Diagram 10">
            <a:extLst>
              <a:ext uri="{FF2B5EF4-FFF2-40B4-BE49-F238E27FC236}">
                <a16:creationId xmlns:a16="http://schemas.microsoft.com/office/drawing/2014/main" id="{9037602E-4AC1-1704-2892-EA7D17B3F89C}"/>
              </a:ext>
            </a:extLst>
          </p:cNvPr>
          <p:cNvGraphicFramePr/>
          <p:nvPr>
            <p:extLst>
              <p:ext uri="{D42A27DB-BD31-4B8C-83A1-F6EECF244321}">
                <p14:modId xmlns:p14="http://schemas.microsoft.com/office/powerpoint/2010/main" val="2254261309"/>
              </p:ext>
            </p:extLst>
          </p:nvPr>
        </p:nvGraphicFramePr>
        <p:xfrm>
          <a:off x="516019" y="748885"/>
          <a:ext cx="11178675" cy="5762647"/>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Tree>
    <p:custDataLst>
      <p:tags r:id="rId1"/>
    </p:custDataLst>
    <p:extLst>
      <p:ext uri="{BB962C8B-B14F-4D97-AF65-F5344CB8AC3E}">
        <p14:creationId xmlns:p14="http://schemas.microsoft.com/office/powerpoint/2010/main" val="13941780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 val="-2;-2;-2;-2;TitleFontColor;-2"/>
  <p:tag name="COLORSETCLASSNAME" val="ColorSet1"/>
  <p:tag name="MLI" val="1"/>
  <p:tag name="SHAPESETGROUPCLASSNAME" val="ShapeSetGroup1"/>
  <p:tag name="SHAPESETCLASSNAME" val="Slide"/>
  <p:tag name="COLORSETGROUPCLASSNAME" val="ColorSetGroup1"/>
  <p:tag name="FONTSETGROUPCLASSNAME" val="FontSetGroup1"/>
  <p:tag name="SHAPECLASSNAME" val="TitleBox"/>
  <p:tag name="SHAPECLASSPROTECTIONTYPE" val="0"/>
</p:tagLst>
</file>

<file path=ppt/tags/tag10.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1"/>
  <p:tag name="COLORSETGROUPCLASSNAME" val="ColorSetGroup8"/>
  <p:tag name="FONTSETGROUPCLASSNAME" val="FontSetGroup1"/>
  <p:tag name="SHAPECLASSFILE" val="Bosch-Symbol-Logotype-Supergraphic.png"/>
  <p:tag name="MLI" val="1"/>
  <p:tag name="SHAPECLASSNAME" val="ColorBarOnTitleSlides"/>
  <p:tag name="COLORS" val="-2;-2;-2;-2;-1;-2"/>
  <p:tag name="SHAPECLASSPROTECTIONTYPE" val=" 15"/>
</p:tagLst>
</file>

<file path=ppt/tags/tag10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0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0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0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0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0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0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0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0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0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1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1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1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1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1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2.xml><?xml version="1.0" encoding="utf-8"?>
<p:tagLst xmlns:a="http://schemas.openxmlformats.org/drawingml/2006/main" xmlns:r="http://schemas.openxmlformats.org/officeDocument/2006/relationships" xmlns:p="http://schemas.openxmlformats.org/presentationml/2006/main">
  <p:tag name="COLORS" val="-2;-2;-2;-2;-1;-2"/>
  <p:tag name="COLORSETCLASSNAME" val="ColorSet1"/>
  <p:tag name="COLORSETGROUPCLASSNAME" val="ColorSetGroup8"/>
  <p:tag name="FONTSETGROUPCLASSNAME" val="FontSetGroup1"/>
  <p:tag name="MLI" val="1"/>
  <p:tag name="SHAPECLASSFILE" val="BoschLogo2018.emf"/>
  <p:tag name="SHAPECLASSNAME" val="LogoOnSlides"/>
  <p:tag name="SHAPECLASSPROTECTIONTYPE" val=" 15"/>
  <p:tag name="SHAPESETCLASSNAME" val="TitleSupergraphic1"/>
  <p:tag name="SHAPESETGROUPCLASSNAME" val="ShapeSetGroup1"/>
</p:tagLst>
</file>

<file path=ppt/tags/tag12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2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2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2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2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2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2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2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3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3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3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3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3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3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3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3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3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3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4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4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4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4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4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4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4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5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5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5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5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5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5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5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5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5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6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6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6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6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6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6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6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6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6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6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7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7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7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7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7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7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7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7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7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8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8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8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8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8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8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8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8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8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9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9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9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9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9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9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9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9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9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9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TextBox"/>
  <p:tag name="SHAPECLASSPROTECTIONTYPE" val="0"/>
</p:tagLst>
</file>

<file path=ppt/tags/tag2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0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0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0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0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0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0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0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0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0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0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2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1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1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21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21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21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1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1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1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1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2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2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2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2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2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22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2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22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22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22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3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3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3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3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3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3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3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3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3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3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4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4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24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24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24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4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4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4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4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5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5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5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5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5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25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5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25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25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25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6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6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6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6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6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6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6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6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6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2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7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7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27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27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27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7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7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7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7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8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8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8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8"/>
  <p:tag name="FONTSETGROUPCLASSNAME" val="FontSetGroup1"/>
  <p:tag name="SHAPECLASSFILE" val="Bosch-Supergraphic-Bottom-16-9.png"/>
  <p:tag name="MLI" val="1"/>
  <p:tag name="SHAPECLASSNAME" val="ColorBarOnSlides"/>
  <p:tag name="SHAPECLASSPROTECTIONTYPE" val="15"/>
</p:tagLst>
</file>

<file path=ppt/tags/tag3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3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3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3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3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3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3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8"/>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4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4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4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4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4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4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4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5.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8"/>
  <p:tag name="FONTSETGROUPCLASSNAME" val="FontSetGroup1"/>
  <p:tag name="SHAPECLASSNAME" val="HiddenSubtitle"/>
  <p:tag name="SHAPECLASSPROTECTIONTYPE" val="0"/>
  <p:tag name="ML_SENDTOBACK" val=" 1"/>
</p:tagLst>
</file>

<file path=ppt/tags/tag5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5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5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5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6.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8"/>
  <p:tag name="FONTSETGROUPCLASSNAME" val="FontSetGroup1"/>
  <p:tag name="SHAPECLASSNAME" val="TitleOnTitleSlides"/>
  <p:tag name="SHAPECLASSPROTECTIONTYPE" val="3"/>
</p:tagLst>
</file>

<file path=ppt/tags/tag6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6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6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6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6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6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7.xml><?xml version="1.0" encoding="utf-8"?>
<p:tagLst xmlns:a="http://schemas.openxmlformats.org/drawingml/2006/main" xmlns:r="http://schemas.openxmlformats.org/officeDocument/2006/relationships" xmlns:p="http://schemas.openxmlformats.org/presentationml/2006/main">
  <p:tag name="FIELDS.INITIALIZED" val="1"/>
  <p:tag name="ML_1" val="RBVH_Hc1"/>
  <p:tag name="ML_2" val="Bosch2.mcr"/>
  <p:tag name="SHAPESETGROUPCLASSNAME" val="ShapeSetGroup1"/>
  <p:tag name="SHAPESETCLASSNAME" val="TitleSupergraphic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2_SHAPECLASSPROTECTIONTYPE" val="0"/>
  <p:tag name="TITLE 1_SHAPECLASSPROTECTIONTYPE" val="3"/>
  <p:tag name="PICTURE 5_SHAPECLASSPROTECTIONTYPE" val="15"/>
  <p:tag name="FIELD.CHAPTER.CONTENT" val="Management Review Project"/>
  <p:tag name="FIELD.CHAPTER.VALUE" val="Management Review Project"/>
  <p:tag name="FIELD.CHAPTER.COMBOINDEX" val="0"/>
  <p:tag name="FIELD.REM_ANL.COMBOINDEX" val="0"/>
  <p:tag name="FIELD.DPT.CONTENT" val="RBVH/ENG-DQA"/>
  <p:tag name="FIELD.DPT.VALUE" val="RBVH/ENG-DQA | "/>
  <p:tag name="FIELD.DPT.COMBOINDEX" val="0"/>
  <p:tag name="COLORSETGROUPCLASSNAME" val="ColorSetGroup8"/>
  <p:tag name="PICTURE 1_SHAPECLASSPROTECTIONTYPE" val="15"/>
  <p:tag name="PICTURE 7_SHAPECLASSPROTECTIONTYPE" val="15"/>
  <p:tag name="PICTURE 9_SHAPECLASSPROTECTIONTYPE" val="15"/>
  <p:tag name="ML_LAYOUT_RESOURCE" val="BOSCH2_16_9_2018.MCR"/>
  <p:tag name="CFG.LAYOUTRES" val="BOSCH2_16_9_2018"/>
</p:tagLst>
</file>

<file path=ppt/tags/tag7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7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7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7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7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7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7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7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7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7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8.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1"/>
  <p:tag name="COLORSETGROUPCLASSNAME" val="ColorSetGroup8"/>
  <p:tag name="FONTSETGROUPCLASSNAME" val="FontSetGroup1"/>
  <p:tag name="SHAPECLASSFILE" val="Bosch-Supergraphic-P1-16-9.png"/>
  <p:tag name="MLI" val="1"/>
  <p:tag name="SHAPECLASSNAME" val="Supergraphic1"/>
  <p:tag name="COLORS" val="-2;-2;-2;-2;-1;-2"/>
  <p:tag name="ML_SENDTOBACK" val=" 1"/>
  <p:tag name="SHAPECLASSPROTECTIONTYPE" val=" 15"/>
</p:tagLst>
</file>

<file path=ppt/tags/tag8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8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8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8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9.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ETCLASSNAME" val="ColorSet1"/>
  <p:tag name="MLI" val="1"/>
  <p:tag name="SHAPESETGROUPCLASSNAME" val="ShapeSetGroup1"/>
  <p:tag name="SHAPESETCLASSNAME" val="TitleSupergraphic1"/>
  <p:tag name="FONTSETGROUPCLASSNAME" val="FontSetGroup1"/>
  <p:tag name="SHAPECLASSNAME" val="HiddenSubtitle"/>
  <p:tag name="SHAPECLASSPROTECTIONTYPE" val="0"/>
  <p:tag name="COLORSETGROUPCLASSNAME" val="ColorSetGroup8"/>
  <p:tag name="ML_SENDTOBACK" val=" 1"/>
  <p:tag name="COLORS" val="-2;-2;-2;-2;-1;-2"/>
</p:tagLst>
</file>

<file path=ppt/tags/tag9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9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9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9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9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9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9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9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heme/theme1.xml><?xml version="1.0" encoding="utf-8"?>
<a:theme xmlns:a="http://schemas.openxmlformats.org/drawingml/2006/main" name="Bosch">
  <a:themeElements>
    <a:clrScheme name="Bosch">
      <a:dk1>
        <a:srgbClr val="000000"/>
      </a:dk1>
      <a:lt1>
        <a:srgbClr val="FFFFFF"/>
      </a:lt1>
      <a:dk2>
        <a:srgbClr val="424C58"/>
      </a:dk2>
      <a:lt2>
        <a:srgbClr val="B2B3B5"/>
      </a:lt2>
      <a:accent1>
        <a:srgbClr val="3F136C"/>
      </a:accent1>
      <a:accent2>
        <a:srgbClr val="08427E"/>
      </a:accent2>
      <a:accent3>
        <a:srgbClr val="0E78C5"/>
      </a:accent3>
      <a:accent4>
        <a:srgbClr val="1399A0"/>
      </a:accent4>
      <a:accent5>
        <a:srgbClr val="67B419"/>
      </a:accent5>
      <a:accent6>
        <a:srgbClr val="0A5139"/>
      </a:accent6>
      <a:hlink>
        <a:srgbClr val="738CB4"/>
      </a:hlink>
      <a:folHlink>
        <a:srgbClr val="B0BBD0"/>
      </a:folHlink>
    </a:clrScheme>
    <a:fontScheme name="Bosch Office Sans">
      <a:majorFont>
        <a:latin typeface="Bosch Office Sans"/>
        <a:ea typeface=""/>
        <a:cs typeface=""/>
      </a:majorFont>
      <a:minorFont>
        <a:latin typeface="Bosch Office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ts val="2300"/>
          </a:lnSpc>
          <a:spcBef>
            <a:spcPts val="500"/>
          </a:spcBef>
          <a:buFontTx/>
          <a:buNone/>
          <a:defRPr dirty="0" smtClean="0"/>
        </a:defPPr>
      </a:lstStyle>
    </a:txDef>
  </a:objectDefaults>
  <a:extraClrSchemeLst>
    <a:extraClrScheme>
      <a:clrScheme name="Standarddesign 1">
        <a:dk1>
          <a:srgbClr val="000000"/>
        </a:dk1>
        <a:lt1>
          <a:srgbClr val="FFFFFF"/>
        </a:lt1>
        <a:dk2>
          <a:srgbClr val="000000"/>
        </a:dk2>
        <a:lt2>
          <a:srgbClr val="808080"/>
        </a:lt2>
        <a:accent1>
          <a:srgbClr val="153B63"/>
        </a:accent1>
        <a:accent2>
          <a:srgbClr val="425C8F"/>
        </a:accent2>
        <a:accent3>
          <a:srgbClr val="FFFFFF"/>
        </a:accent3>
        <a:accent4>
          <a:srgbClr val="000000"/>
        </a:accent4>
        <a:accent5>
          <a:srgbClr val="AAAFB7"/>
        </a:accent5>
        <a:accent6>
          <a:srgbClr val="3B5381"/>
        </a:accent6>
        <a:hlink>
          <a:srgbClr val="738CB4"/>
        </a:hlink>
        <a:folHlink>
          <a:srgbClr val="B0BB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6BF575AB-2F28-49B4-97E7-B42BF5916995}" vid="{63F17968-F90C-42A4-A343-5F68F264C55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1054</TotalTime>
  <Words>1619</Words>
  <Application>Microsoft Office PowerPoint</Application>
  <PresentationFormat>Widescreen</PresentationFormat>
  <Paragraphs>208</Paragraphs>
  <Slides>20</Slides>
  <Notes>19</Notes>
  <HiddenSlides>0</HiddenSlides>
  <MMClips>0</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Bosch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Video defect detection using Deep Learning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FIXED-TERM Nguyen Khai Phu (MS/EMC34-XC)</dc:creator>
  <cp:lastModifiedBy>FIXED-TERM Nguyen Khai Phu (MS/EMC-TM-XC)</cp:lastModifiedBy>
  <cp:revision>64</cp:revision>
  <dcterms:created xsi:type="dcterms:W3CDTF">2023-06-22T03:40:40Z</dcterms:created>
  <dcterms:modified xsi:type="dcterms:W3CDTF">2023-08-02T06:56:56Z</dcterms:modified>
</cp:coreProperties>
</file>